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8" r:id="rId3"/>
    <p:sldId id="257" r:id="rId4"/>
    <p:sldId id="258" r:id="rId5"/>
    <p:sldId id="289" r:id="rId6"/>
    <p:sldId id="290" r:id="rId7"/>
    <p:sldId id="286" r:id="rId8"/>
    <p:sldId id="294" r:id="rId9"/>
    <p:sldId id="291" r:id="rId10"/>
    <p:sldId id="292" r:id="rId11"/>
    <p:sldId id="295" r:id="rId12"/>
    <p:sldId id="293" r:id="rId13"/>
    <p:sldId id="268" r:id="rId14"/>
    <p:sldId id="280" r:id="rId15"/>
    <p:sldId id="269" r:id="rId16"/>
    <p:sldId id="264" r:id="rId17"/>
    <p:sldId id="274" r:id="rId18"/>
    <p:sldId id="271" r:id="rId19"/>
    <p:sldId id="272" r:id="rId20"/>
    <p:sldId id="281" r:id="rId21"/>
    <p:sldId id="287" r:id="rId22"/>
    <p:sldId id="273" r:id="rId23"/>
    <p:sldId id="283" r:id="rId24"/>
    <p:sldId id="284" r:id="rId25"/>
    <p:sldId id="276"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E4F8"/>
    <a:srgbClr val="0000CC"/>
    <a:srgbClr val="7DE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77908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34472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18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B41CE-D07C-417B-86D0-A93AC488755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76929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B41CE-D07C-417B-86D0-A93AC4887559}" type="datetimeFigureOut">
              <a:rPr lang="en-US" smtClean="0"/>
              <a:pPr/>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11110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0B41CE-D07C-417B-86D0-A93AC488755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77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0B41CE-D07C-417B-86D0-A93AC4887559}" type="datetimeFigureOut">
              <a:rPr lang="en-US" smtClean="0"/>
              <a:pPr/>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45777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0B41CE-D07C-417B-86D0-A93AC4887559}" type="datetimeFigureOut">
              <a:rPr lang="en-US" smtClean="0"/>
              <a:pPr/>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27108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41CE-D07C-417B-86D0-A93AC4887559}" type="datetimeFigureOut">
              <a:rPr lang="en-US" smtClean="0"/>
              <a:pPr/>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27216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30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pPr/>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1180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B41CE-D07C-417B-86D0-A93AC4887559}" type="datetimeFigureOut">
              <a:rPr lang="en-US" smtClean="0"/>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3F6C8-6DDA-4B52-AFE0-1E3F2FE073A9}" type="slidenum">
              <a:rPr lang="en-US" smtClean="0"/>
              <a:pPr/>
              <a:t>‹#›</a:t>
            </a:fld>
            <a:endParaRPr lang="en-US"/>
          </a:p>
        </p:txBody>
      </p:sp>
    </p:spTree>
    <p:extLst>
      <p:ext uri="{BB962C8B-B14F-4D97-AF65-F5344CB8AC3E}">
        <p14:creationId xmlns:p14="http://schemas.microsoft.com/office/powerpoint/2010/main" val="125083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684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3048000" cy="523220"/>
          </a:xfrm>
          <a:prstGeom prst="rect">
            <a:avLst/>
          </a:prstGeom>
          <a:noFill/>
        </p:spPr>
        <p:txBody>
          <a:bodyPr wrap="square" rtlCol="0">
            <a:spAutoFit/>
          </a:bodyPr>
          <a:lstStyle/>
          <a:p>
            <a:pPr algn="ctr"/>
            <a:r>
              <a:rPr lang="en-US" sz="2800" b="1" dirty="0" err="1" smtClean="0">
                <a:solidFill>
                  <a:srgbClr val="0000CC"/>
                </a:solidFill>
              </a:rPr>
              <a:t>Hoàn</a:t>
            </a:r>
            <a:r>
              <a:rPr lang="en-US" sz="2800" b="1" dirty="0" smtClean="0">
                <a:solidFill>
                  <a:srgbClr val="0000CC"/>
                </a:solidFill>
              </a:rPr>
              <a:t> </a:t>
            </a:r>
            <a:r>
              <a:rPr lang="en-US" sz="2800" b="1" dirty="0" err="1" smtClean="0">
                <a:solidFill>
                  <a:srgbClr val="0000CC"/>
                </a:solidFill>
              </a:rPr>
              <a:t>cầu</a:t>
            </a:r>
            <a:endParaRPr lang="en-US" sz="2800" b="1" dirty="0" smtClean="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5080000" cy="381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600200"/>
            <a:ext cx="4191000" cy="3200400"/>
          </a:xfrm>
          <a:prstGeom prst="rect">
            <a:avLst/>
          </a:prstGeom>
        </p:spPr>
      </p:pic>
      <p:sp>
        <p:nvSpPr>
          <p:cNvPr id="7" name="TextBox 6"/>
          <p:cNvSpPr txBox="1"/>
          <p:nvPr/>
        </p:nvSpPr>
        <p:spPr>
          <a:xfrm>
            <a:off x="5257800" y="457200"/>
            <a:ext cx="3048000" cy="523220"/>
          </a:xfrm>
          <a:prstGeom prst="rect">
            <a:avLst/>
          </a:prstGeom>
          <a:noFill/>
        </p:spPr>
        <p:txBody>
          <a:bodyPr wrap="square" rtlCol="0">
            <a:spAutoFit/>
          </a:bodyPr>
          <a:lstStyle/>
          <a:p>
            <a:pPr algn="ctr"/>
            <a:r>
              <a:rPr lang="en-US" sz="2800" b="1" dirty="0" err="1" smtClean="0">
                <a:solidFill>
                  <a:srgbClr val="0000CC"/>
                </a:solidFill>
              </a:rPr>
              <a:t>Kiến</a:t>
            </a:r>
            <a:r>
              <a:rPr lang="en-US" sz="2800" b="1" dirty="0" smtClean="0">
                <a:solidFill>
                  <a:srgbClr val="0000CC"/>
                </a:solidFill>
              </a:rPr>
              <a:t> </a:t>
            </a:r>
            <a:r>
              <a:rPr lang="en-US" sz="2800" b="1" dirty="0" err="1" smtClean="0">
                <a:solidFill>
                  <a:srgbClr val="0000CC"/>
                </a:solidFill>
              </a:rPr>
              <a:t>thiết</a:t>
            </a:r>
            <a:endParaRPr lang="en-US" sz="2800" b="1" dirty="0" smtClean="0">
              <a:solidFill>
                <a:srgbClr val="0000CC"/>
              </a:solidFill>
            </a:endParaRPr>
          </a:p>
        </p:txBody>
      </p:sp>
    </p:spTree>
    <p:extLst>
      <p:ext uri="{BB962C8B-B14F-4D97-AF65-F5344CB8AC3E}">
        <p14:creationId xmlns:p14="http://schemas.microsoft.com/office/powerpoint/2010/main" val="2443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714"/>
            <a:ext cx="8839200" cy="2677656"/>
          </a:xfrm>
          <a:prstGeom prst="rect">
            <a:avLst/>
          </a:prstGeom>
        </p:spPr>
        <p:txBody>
          <a:bodyPr wrap="square">
            <a:spAutoFit/>
          </a:bodyPr>
          <a:lstStyle/>
          <a:p>
            <a:pPr algn="just">
              <a:lnSpc>
                <a:spcPct val="150000"/>
              </a:lnSpc>
            </a:pPr>
            <a:r>
              <a:rPr lang="vi-VN" sz="2800" b="1" dirty="0">
                <a:solidFill>
                  <a:srgbClr val="002060"/>
                </a:solidFill>
              </a:rPr>
              <a:t>Sau 80 năm giời nô lệ làm cho nước nhà bị yếu hèn, ngày nay chúng ta cần phải xây dựng lại cơ đồ mà tổ tiên đã để lại cho chúng ta, làm sao cho chúng ta theo kịp các nước khác trên hoàn cầu. </a:t>
            </a:r>
            <a:endParaRPr lang="en-US" sz="2800" dirty="0">
              <a:solidFill>
                <a:srgbClr val="002060"/>
              </a:solidFill>
            </a:endParaRPr>
          </a:p>
        </p:txBody>
      </p:sp>
      <p:cxnSp>
        <p:nvCxnSpPr>
          <p:cNvPr id="7" name="Straight Connector 6"/>
          <p:cNvCxnSpPr/>
          <p:nvPr/>
        </p:nvCxnSpPr>
        <p:spPr>
          <a:xfrm flipH="1">
            <a:off x="838200" y="1447800"/>
            <a:ext cx="76200" cy="4375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40912" y="1991038"/>
            <a:ext cx="76200" cy="4375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148" y="1991038"/>
            <a:ext cx="76200" cy="4375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4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4000" cy="6851073"/>
          </a:xfrm>
          <a:prstGeom prst="rect">
            <a:avLst/>
          </a:prstGeom>
        </p:spPr>
      </p:pic>
      <p:sp>
        <p:nvSpPr>
          <p:cNvPr id="3" name="TextBox 2"/>
          <p:cNvSpPr txBox="1"/>
          <p:nvPr/>
        </p:nvSpPr>
        <p:spPr>
          <a:xfrm>
            <a:off x="-304800" y="2362200"/>
            <a:ext cx="3048000" cy="584775"/>
          </a:xfrm>
          <a:prstGeom prst="rect">
            <a:avLst/>
          </a:prstGeom>
          <a:noFill/>
        </p:spPr>
        <p:txBody>
          <a:bodyPr wrap="square" rtlCol="0">
            <a:spAutoFit/>
          </a:bodyPr>
          <a:lstStyle/>
          <a:p>
            <a:pPr algn="ctr"/>
            <a:r>
              <a:rPr lang="en-US" sz="3200" b="1" dirty="0" smtClean="0">
                <a:solidFill>
                  <a:srgbClr val="0000CC"/>
                </a:solidFill>
              </a:rPr>
              <a:t>TÌM HIỂU BÀI</a:t>
            </a:r>
          </a:p>
        </p:txBody>
      </p:sp>
      <p:sp>
        <p:nvSpPr>
          <p:cNvPr id="4" name="TextBox 3"/>
          <p:cNvSpPr txBox="1"/>
          <p:nvPr/>
        </p:nvSpPr>
        <p:spPr>
          <a:xfrm>
            <a:off x="3124200" y="1381780"/>
            <a:ext cx="6248400" cy="523220"/>
          </a:xfrm>
          <a:prstGeom prst="rect">
            <a:avLst/>
          </a:prstGeom>
          <a:noFill/>
        </p:spPr>
        <p:txBody>
          <a:bodyPr wrap="square" rtlCol="0">
            <a:spAutoFit/>
          </a:bodyPr>
          <a:lstStyle/>
          <a:p>
            <a:pPr algn="just"/>
            <a:r>
              <a:rPr lang="en-US" sz="2800" b="1" dirty="0" smtClean="0">
                <a:solidFill>
                  <a:srgbClr val="C00000"/>
                </a:solidFill>
              </a:rPr>
              <a:t>Ý </a:t>
            </a:r>
            <a:r>
              <a:rPr lang="en-US" sz="2800" b="1" dirty="0" err="1" smtClean="0">
                <a:solidFill>
                  <a:srgbClr val="C00000"/>
                </a:solidFill>
              </a:rPr>
              <a:t>nghĩa</a:t>
            </a:r>
            <a:r>
              <a:rPr lang="en-US" sz="2800" b="1" dirty="0" smtClean="0">
                <a:solidFill>
                  <a:srgbClr val="C00000"/>
                </a:solidFill>
              </a:rPr>
              <a:t> </a:t>
            </a:r>
            <a:r>
              <a:rPr lang="en-US" sz="2800" b="1" dirty="0" err="1" smtClean="0">
                <a:solidFill>
                  <a:srgbClr val="C00000"/>
                </a:solidFill>
              </a:rPr>
              <a:t>đặc</a:t>
            </a:r>
            <a:r>
              <a:rPr lang="en-US" sz="2800" b="1" dirty="0" smtClean="0">
                <a:solidFill>
                  <a:srgbClr val="C00000"/>
                </a:solidFill>
              </a:rPr>
              <a:t> </a:t>
            </a:r>
            <a:r>
              <a:rPr lang="en-US" sz="2800" b="1" dirty="0" err="1" smtClean="0">
                <a:solidFill>
                  <a:srgbClr val="C00000"/>
                </a:solidFill>
              </a:rPr>
              <a:t>biệt</a:t>
            </a:r>
            <a:r>
              <a:rPr lang="en-US" sz="2800" b="1" dirty="0" smtClean="0">
                <a:solidFill>
                  <a:srgbClr val="C00000"/>
                </a:solidFill>
              </a:rPr>
              <a:t> </a:t>
            </a:r>
            <a:r>
              <a:rPr lang="en-US" sz="2800" b="1" dirty="0" err="1" smtClean="0">
                <a:solidFill>
                  <a:srgbClr val="C00000"/>
                </a:solidFill>
              </a:rPr>
              <a:t>của</a:t>
            </a:r>
            <a:r>
              <a:rPr lang="en-US" sz="2800" b="1" dirty="0" smtClean="0">
                <a:solidFill>
                  <a:srgbClr val="C00000"/>
                </a:solidFill>
              </a:rPr>
              <a:t> </a:t>
            </a:r>
            <a:r>
              <a:rPr lang="en-US" sz="2800" b="1" dirty="0" err="1" smtClean="0">
                <a:solidFill>
                  <a:srgbClr val="C00000"/>
                </a:solidFill>
              </a:rPr>
              <a:t>ngày</a:t>
            </a:r>
            <a:r>
              <a:rPr lang="en-US" sz="2800" b="1" dirty="0" smtClean="0">
                <a:solidFill>
                  <a:srgbClr val="C00000"/>
                </a:solidFill>
              </a:rPr>
              <a:t> </a:t>
            </a:r>
            <a:r>
              <a:rPr lang="en-US" sz="2800" b="1" dirty="0" err="1" smtClean="0">
                <a:solidFill>
                  <a:srgbClr val="C00000"/>
                </a:solidFill>
              </a:rPr>
              <a:t>khai</a:t>
            </a:r>
            <a:r>
              <a:rPr lang="en-US" sz="2800" b="1" dirty="0" smtClean="0">
                <a:solidFill>
                  <a:srgbClr val="C00000"/>
                </a:solidFill>
              </a:rPr>
              <a:t> </a:t>
            </a:r>
            <a:r>
              <a:rPr lang="en-US" sz="2800" b="1" dirty="0" err="1" smtClean="0">
                <a:solidFill>
                  <a:srgbClr val="C00000"/>
                </a:solidFill>
              </a:rPr>
              <a:t>trường</a:t>
            </a:r>
            <a:r>
              <a:rPr lang="en-US" sz="2800" b="1" dirty="0" smtClean="0">
                <a:solidFill>
                  <a:srgbClr val="C00000"/>
                </a:solidFill>
              </a:rPr>
              <a:t>.</a:t>
            </a:r>
          </a:p>
        </p:txBody>
      </p:sp>
      <p:sp>
        <p:nvSpPr>
          <p:cNvPr id="5" name="TextBox 4"/>
          <p:cNvSpPr txBox="1"/>
          <p:nvPr/>
        </p:nvSpPr>
        <p:spPr>
          <a:xfrm>
            <a:off x="3124200" y="3048000"/>
            <a:ext cx="6019800" cy="1384995"/>
          </a:xfrm>
          <a:prstGeom prst="rect">
            <a:avLst/>
          </a:prstGeom>
          <a:noFill/>
        </p:spPr>
        <p:txBody>
          <a:bodyPr wrap="square" rtlCol="0">
            <a:spAutoFit/>
          </a:bodyPr>
          <a:lstStyle/>
          <a:p>
            <a:pPr algn="just"/>
            <a:r>
              <a:rPr lang="en-US" sz="2800" b="1" dirty="0" err="1" smtClean="0">
                <a:solidFill>
                  <a:srgbClr val="C00000"/>
                </a:solidFill>
              </a:rPr>
              <a:t>Trách</a:t>
            </a:r>
            <a:r>
              <a:rPr lang="en-US" sz="2800" b="1" dirty="0" smtClean="0">
                <a:solidFill>
                  <a:srgbClr val="C00000"/>
                </a:solidFill>
              </a:rPr>
              <a:t> </a:t>
            </a:r>
            <a:r>
              <a:rPr lang="en-US" sz="2800" b="1" dirty="0" err="1" smtClean="0">
                <a:solidFill>
                  <a:srgbClr val="C00000"/>
                </a:solidFill>
              </a:rPr>
              <a:t>nhiệm</a:t>
            </a:r>
            <a:r>
              <a:rPr lang="en-US" sz="2800" b="1" dirty="0" smtClean="0">
                <a:solidFill>
                  <a:srgbClr val="C00000"/>
                </a:solidFill>
              </a:rPr>
              <a:t> </a:t>
            </a:r>
            <a:r>
              <a:rPr lang="en-US" sz="2800" b="1" dirty="0" err="1" smtClean="0">
                <a:solidFill>
                  <a:srgbClr val="C00000"/>
                </a:solidFill>
              </a:rPr>
              <a:t>của</a:t>
            </a:r>
            <a:r>
              <a:rPr lang="en-US" sz="2800" b="1" dirty="0" smtClean="0">
                <a:solidFill>
                  <a:srgbClr val="C00000"/>
                </a:solidFill>
              </a:rPr>
              <a:t> </a:t>
            </a:r>
            <a:r>
              <a:rPr lang="en-US" sz="2800" b="1" dirty="0" err="1" smtClean="0">
                <a:solidFill>
                  <a:srgbClr val="C00000"/>
                </a:solidFill>
              </a:rPr>
              <a:t>toàn</a:t>
            </a:r>
            <a:r>
              <a:rPr lang="en-US" sz="2800" b="1" dirty="0" smtClean="0">
                <a:solidFill>
                  <a:srgbClr val="C00000"/>
                </a:solidFill>
              </a:rPr>
              <a:t> </a:t>
            </a:r>
            <a:r>
              <a:rPr lang="en-US" sz="2800" b="1" dirty="0" err="1" smtClean="0">
                <a:solidFill>
                  <a:srgbClr val="C00000"/>
                </a:solidFill>
              </a:rPr>
              <a:t>dân</a:t>
            </a:r>
            <a:r>
              <a:rPr lang="en-US" sz="2800" b="1" dirty="0" smtClean="0">
                <a:solidFill>
                  <a:srgbClr val="C00000"/>
                </a:solidFill>
              </a:rPr>
              <a:t>, </a:t>
            </a:r>
            <a:r>
              <a:rPr lang="en-US" sz="2800" b="1" dirty="0" err="1" smtClean="0">
                <a:solidFill>
                  <a:srgbClr val="C00000"/>
                </a:solidFill>
              </a:rPr>
              <a:t>đặc</a:t>
            </a:r>
            <a:r>
              <a:rPr lang="en-US" sz="2800" b="1" dirty="0" smtClean="0">
                <a:solidFill>
                  <a:srgbClr val="C00000"/>
                </a:solidFill>
              </a:rPr>
              <a:t> </a:t>
            </a:r>
            <a:r>
              <a:rPr lang="en-US" sz="2800" b="1" dirty="0" err="1" smtClean="0">
                <a:solidFill>
                  <a:srgbClr val="C00000"/>
                </a:solidFill>
              </a:rPr>
              <a:t>biệt</a:t>
            </a:r>
            <a:r>
              <a:rPr lang="en-US" sz="2800" b="1" dirty="0" smtClean="0">
                <a:solidFill>
                  <a:srgbClr val="C00000"/>
                </a:solidFill>
              </a:rPr>
              <a:t> </a:t>
            </a:r>
            <a:r>
              <a:rPr lang="en-US" sz="2800" b="1" dirty="0" err="1" smtClean="0">
                <a:solidFill>
                  <a:srgbClr val="C00000"/>
                </a:solidFill>
              </a:rPr>
              <a:t>là</a:t>
            </a:r>
            <a:r>
              <a:rPr lang="en-US" sz="2800" b="1" dirty="0" smtClean="0">
                <a:solidFill>
                  <a:srgbClr val="C00000"/>
                </a:solidFill>
              </a:rPr>
              <a:t> </a:t>
            </a:r>
            <a:r>
              <a:rPr lang="en-US" sz="2800" b="1" dirty="0" err="1">
                <a:solidFill>
                  <a:srgbClr val="C00000"/>
                </a:solidFill>
              </a:rPr>
              <a:t>h</a:t>
            </a:r>
            <a:r>
              <a:rPr lang="en-US" sz="2800" b="1" dirty="0" err="1" smtClean="0">
                <a:solidFill>
                  <a:srgbClr val="C00000"/>
                </a:solidFill>
              </a:rPr>
              <a:t>ọc</a:t>
            </a:r>
            <a:r>
              <a:rPr lang="en-US" sz="2800" b="1" dirty="0" smtClean="0">
                <a:solidFill>
                  <a:srgbClr val="C00000"/>
                </a:solidFill>
              </a:rPr>
              <a:t> </a:t>
            </a:r>
            <a:r>
              <a:rPr lang="en-US" sz="2800" b="1" dirty="0" err="1" smtClean="0">
                <a:solidFill>
                  <a:srgbClr val="C00000"/>
                </a:solidFill>
              </a:rPr>
              <a:t>sinh</a:t>
            </a:r>
            <a:r>
              <a:rPr lang="en-US" sz="2800" b="1" dirty="0" smtClean="0">
                <a:solidFill>
                  <a:srgbClr val="C00000"/>
                </a:solidFill>
              </a:rPr>
              <a:t> </a:t>
            </a:r>
            <a:r>
              <a:rPr lang="en-US" sz="2800" b="1" dirty="0" err="1" smtClean="0">
                <a:solidFill>
                  <a:srgbClr val="C00000"/>
                </a:solidFill>
              </a:rPr>
              <a:t>trong</a:t>
            </a:r>
            <a:r>
              <a:rPr lang="en-US" sz="2800" b="1" dirty="0" smtClean="0">
                <a:solidFill>
                  <a:srgbClr val="C00000"/>
                </a:solidFill>
              </a:rPr>
              <a:t> </a:t>
            </a:r>
            <a:r>
              <a:rPr lang="en-US" sz="2800" b="1" dirty="0" err="1" smtClean="0">
                <a:solidFill>
                  <a:srgbClr val="C00000"/>
                </a:solidFill>
              </a:rPr>
              <a:t>công</a:t>
            </a:r>
            <a:r>
              <a:rPr lang="en-US" sz="2800" b="1" dirty="0" smtClean="0">
                <a:solidFill>
                  <a:srgbClr val="C00000"/>
                </a:solidFill>
              </a:rPr>
              <a:t> </a:t>
            </a:r>
            <a:r>
              <a:rPr lang="en-US" sz="2800" b="1" dirty="0" err="1" smtClean="0">
                <a:solidFill>
                  <a:srgbClr val="C00000"/>
                </a:solidFill>
              </a:rPr>
              <a:t>cuộc</a:t>
            </a:r>
            <a:r>
              <a:rPr lang="en-US" sz="2800" b="1" dirty="0" smtClean="0">
                <a:solidFill>
                  <a:srgbClr val="C00000"/>
                </a:solidFill>
              </a:rPr>
              <a:t> </a:t>
            </a:r>
            <a:r>
              <a:rPr lang="en-US" sz="2800" b="1" dirty="0" err="1" smtClean="0">
                <a:solidFill>
                  <a:srgbClr val="C00000"/>
                </a:solidFill>
              </a:rPr>
              <a:t>kiến</a:t>
            </a:r>
            <a:r>
              <a:rPr lang="en-US" sz="2800" b="1" dirty="0" smtClean="0">
                <a:solidFill>
                  <a:srgbClr val="C00000"/>
                </a:solidFill>
              </a:rPr>
              <a:t> </a:t>
            </a:r>
            <a:r>
              <a:rPr lang="en-US" sz="2800" b="1" dirty="0" err="1" smtClean="0">
                <a:solidFill>
                  <a:srgbClr val="C00000"/>
                </a:solidFill>
              </a:rPr>
              <a:t>thiết</a:t>
            </a:r>
            <a:r>
              <a:rPr lang="en-US" sz="2800" b="1" dirty="0" smtClean="0">
                <a:solidFill>
                  <a:srgbClr val="C00000"/>
                </a:solidFill>
              </a:rPr>
              <a:t> </a:t>
            </a:r>
            <a:r>
              <a:rPr lang="en-US" sz="2800" b="1" dirty="0" err="1" smtClean="0">
                <a:solidFill>
                  <a:srgbClr val="C00000"/>
                </a:solidFill>
              </a:rPr>
              <a:t>đất</a:t>
            </a:r>
            <a:r>
              <a:rPr lang="en-US" sz="2800" b="1" dirty="0" smtClean="0">
                <a:solidFill>
                  <a:srgbClr val="C00000"/>
                </a:solidFill>
              </a:rPr>
              <a:t> </a:t>
            </a:r>
            <a:r>
              <a:rPr lang="en-US" sz="2800" b="1" dirty="0" err="1" smtClean="0">
                <a:solidFill>
                  <a:srgbClr val="C00000"/>
                </a:solidFill>
              </a:rPr>
              <a:t>nước</a:t>
            </a:r>
            <a:r>
              <a:rPr lang="en-US" sz="2800" b="1" dirty="0" smtClean="0">
                <a:solidFill>
                  <a:srgbClr val="C00000"/>
                </a:solidFill>
              </a:rPr>
              <a:t>.</a:t>
            </a:r>
          </a:p>
        </p:txBody>
      </p:sp>
      <p:cxnSp>
        <p:nvCxnSpPr>
          <p:cNvPr id="8" name="Straight Arrow Connector 7"/>
          <p:cNvCxnSpPr/>
          <p:nvPr/>
        </p:nvCxnSpPr>
        <p:spPr>
          <a:xfrm flipV="1">
            <a:off x="2514600" y="1794165"/>
            <a:ext cx="609600" cy="8382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2708565"/>
            <a:ext cx="609600" cy="7620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94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 y="228600"/>
            <a:ext cx="8839200" cy="954107"/>
          </a:xfrm>
          <a:prstGeom prst="rect">
            <a:avLst/>
          </a:prstGeom>
        </p:spPr>
        <p:txBody>
          <a:bodyPr wrap="square">
            <a:spAutoFit/>
          </a:bodyPr>
          <a:lstStyle/>
          <a:p>
            <a:pPr algn="just"/>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Ngày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tháng</a:t>
            </a:r>
            <a:r>
              <a:rPr lang="en-US" sz="2800" b="1" dirty="0">
                <a:solidFill>
                  <a:srgbClr val="002060"/>
                </a:solidFill>
                <a:latin typeface="Times New Roman" pitchFamily="18" charset="0"/>
                <a:cs typeface="Times New Roman" pitchFamily="18" charset="0"/>
              </a:rPr>
              <a:t> 9 </a:t>
            </a:r>
            <a:r>
              <a:rPr lang="en-US" sz="2800" b="1" dirty="0" err="1">
                <a:solidFill>
                  <a:srgbClr val="002060"/>
                </a:solidFill>
                <a:latin typeface="Times New Roman" pitchFamily="18" charset="0"/>
                <a:cs typeface="Times New Roman" pitchFamily="18" charset="0"/>
              </a:rPr>
              <a:t>năm</a:t>
            </a:r>
            <a:r>
              <a:rPr lang="en-US" sz="2800" b="1" dirty="0">
                <a:solidFill>
                  <a:srgbClr val="002060"/>
                </a:solidFill>
                <a:latin typeface="Times New Roman" pitchFamily="18" charset="0"/>
                <a:cs typeface="Times New Roman" pitchFamily="18" charset="0"/>
              </a:rPr>
              <a:t> 1945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đặc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biệt</a:t>
            </a:r>
            <a:r>
              <a:rPr lang="en-US" sz="2800" b="1" dirty="0">
                <a:solidFill>
                  <a:srgbClr val="002060"/>
                </a:solidFill>
                <a:latin typeface="Times New Roman" pitchFamily="18" charset="0"/>
                <a:cs typeface="Times New Roman" pitchFamily="18" charset="0"/>
              </a:rPr>
              <a:t> so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ngày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khác</a:t>
            </a:r>
            <a:r>
              <a:rPr lang="en-US" sz="2800" b="1" dirty="0">
                <a:solidFill>
                  <a:srgbClr val="002060"/>
                </a:solidFill>
                <a:latin typeface="Times New Roman" pitchFamily="18" charset="0"/>
                <a:cs typeface="Times New Roman" pitchFamily="18" charset="0"/>
              </a:rPr>
              <a:t>?</a:t>
            </a:r>
            <a:endParaRPr lang="vi-VN" sz="2800" b="1" dirty="0">
              <a:solidFill>
                <a:srgbClr val="002060"/>
              </a:solidFill>
              <a:latin typeface="Times New Roman" pitchFamily="18" charset="0"/>
              <a:cs typeface="Times New Roman" pitchFamily="18" charset="0"/>
            </a:endParaRPr>
          </a:p>
        </p:txBody>
      </p:sp>
      <p:sp>
        <p:nvSpPr>
          <p:cNvPr id="5" name="Rectangle 4"/>
          <p:cNvSpPr/>
          <p:nvPr/>
        </p:nvSpPr>
        <p:spPr>
          <a:xfrm>
            <a:off x="20782" y="1295400"/>
            <a:ext cx="8686800" cy="954107"/>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Việt</a:t>
            </a:r>
            <a:r>
              <a:rPr lang="en-US" sz="2800" b="1" dirty="0" smtClean="0">
                <a:solidFill>
                  <a:srgbClr val="FF0000"/>
                </a:solidFill>
                <a:latin typeface="Times New Roman" pitchFamily="18" charset="0"/>
                <a:cs typeface="Times New Roman" pitchFamily="18" charset="0"/>
              </a:rPr>
              <a:t> Nam </a:t>
            </a:r>
            <a:r>
              <a:rPr lang="en-US" sz="2800" b="1" dirty="0" err="1" smtClean="0">
                <a:solidFill>
                  <a:srgbClr val="FF0000"/>
                </a:solidFill>
                <a:latin typeface="Times New Roman" pitchFamily="18" charset="0"/>
                <a:cs typeface="Times New Roman" pitchFamily="18" charset="0"/>
              </a:rPr>
              <a:t>Dân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Cộng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hòa</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152400" y="2286000"/>
            <a:ext cx="8686800"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ta </a:t>
            </a:r>
            <a:r>
              <a:rPr lang="en-US" sz="2800" b="1" dirty="0" err="1" smtClean="0">
                <a:solidFill>
                  <a:srgbClr val="FF0000"/>
                </a:solidFill>
                <a:latin typeface="Times New Roman" pitchFamily="18" charset="0"/>
                <a:cs typeface="Times New Roman" pitchFamily="18" charset="0"/>
              </a:rPr>
              <a:t>thoát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khỏi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80 </a:t>
            </a:r>
            <a:r>
              <a:rPr lang="en-US" sz="2800" b="1" dirty="0" err="1">
                <a:solidFill>
                  <a:srgbClr val="FF0000"/>
                </a:solidFill>
                <a:latin typeface="Times New Roman" pitchFamily="18" charset="0"/>
                <a:cs typeface="Times New Roman" pitchFamily="18" charset="0"/>
              </a:rPr>
              <a:t>năm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p>
        </p:txBody>
      </p:sp>
      <p:sp>
        <p:nvSpPr>
          <p:cNvPr id="6" name="Rectangle 5"/>
          <p:cNvSpPr/>
          <p:nvPr/>
        </p:nvSpPr>
        <p:spPr>
          <a:xfrm>
            <a:off x="152400" y="3276600"/>
            <a:ext cx="8686800"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nay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bắt</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hưởng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nền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8019808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915400" cy="1569660"/>
          </a:xfrm>
          <a:prstGeom prst="rect">
            <a:avLst/>
          </a:prstGeom>
        </p:spPr>
        <p:txBody>
          <a:bodyPr wrap="square">
            <a:spAutoFit/>
          </a:bodyPr>
          <a:lstStyle/>
          <a:p>
            <a:pPr algn="just"/>
            <a:r>
              <a:rPr lang="en-US" sz="3200" b="1" dirty="0" smtClean="0">
                <a:solidFill>
                  <a:srgbClr val="002060"/>
                </a:solidFill>
                <a:latin typeface="Times New Roman" pitchFamily="18" charset="0"/>
                <a:cs typeface="Times New Roman" pitchFamily="18" charset="0"/>
              </a:rPr>
              <a:t>?</a:t>
            </a:r>
            <a:r>
              <a:rPr lang="en-US" sz="3200" b="1" dirty="0" err="1" smtClean="0">
                <a:solidFill>
                  <a:srgbClr val="002060"/>
                </a:solidFill>
                <a:latin typeface="Times New Roman" pitchFamily="18" charset="0"/>
                <a:cs typeface="Times New Roman" pitchFamily="18" charset="0"/>
              </a:rPr>
              <a:t>Trong</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thư</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tưởng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tượng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thấy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ngày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lần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đầu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lập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như</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nào</a:t>
            </a:r>
            <a:r>
              <a:rPr lang="en-US" sz="3200" b="1" dirty="0">
                <a:solidFill>
                  <a:srgbClr val="002060"/>
                </a:solidFill>
                <a:latin typeface="Times New Roman" pitchFamily="18" charset="0"/>
                <a:cs typeface="Times New Roman" pitchFamily="18" charset="0"/>
              </a:rPr>
              <a:t>?</a:t>
            </a:r>
          </a:p>
        </p:txBody>
      </p:sp>
      <p:sp>
        <p:nvSpPr>
          <p:cNvPr id="7" name="Rectangle 6"/>
          <p:cNvSpPr/>
          <p:nvPr/>
        </p:nvSpPr>
        <p:spPr>
          <a:xfrm>
            <a:off x="245806" y="2362200"/>
            <a:ext cx="8669594" cy="2554545"/>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Bác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nhộn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nhịp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bừng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học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sinh</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vui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vẻ</a:t>
            </a:r>
            <a:r>
              <a:rPr lang="en-US" sz="3200" b="1" dirty="0">
                <a:solidFill>
                  <a:srgbClr val="FF0000"/>
                </a:solidFill>
                <a:latin typeface="Times New Roman" pitchFamily="18" charset="0"/>
                <a:cs typeface="Times New Roman" pitchFamily="18" charset="0"/>
              </a:rPr>
              <a:t>, sung </a:t>
            </a:r>
            <a:r>
              <a:rPr lang="en-US" sz="3200" b="1" dirty="0" err="1">
                <a:solidFill>
                  <a:srgbClr val="FF0000"/>
                </a:solidFill>
                <a:latin typeface="Times New Roman" pitchFamily="18" charset="0"/>
                <a:cs typeface="Times New Roman" pitchFamily="18" charset="0"/>
              </a:rPr>
              <a:t>sướng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được</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1 </a:t>
            </a:r>
            <a:r>
              <a:rPr lang="en-US" sz="3200" b="1" dirty="0" err="1">
                <a:solidFill>
                  <a:srgbClr val="FF0000"/>
                </a:solidFill>
                <a:latin typeface="Times New Roman" pitchFamily="18" charset="0"/>
                <a:cs typeface="Times New Roman" pitchFamily="18" charset="0"/>
              </a:rPr>
              <a:t>nền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dục</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mới-Nền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giáo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hoàn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toàn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Việt</a:t>
            </a:r>
            <a:r>
              <a:rPr lang="en-US" sz="3200" b="1" dirty="0" smtClean="0">
                <a:solidFill>
                  <a:srgbClr val="FF0000"/>
                </a:solidFill>
                <a:latin typeface="Times New Roman" pitchFamily="18" charset="0"/>
                <a:cs typeface="Times New Roman" pitchFamily="18" charset="0"/>
              </a:rPr>
              <a:t> Nam</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4732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15400" cy="954107"/>
          </a:xfrm>
          <a:prstGeom prst="rect">
            <a:avLst/>
          </a:prstGeom>
        </p:spPr>
        <p:txBody>
          <a:bodyPr wrap="square">
            <a:spAutoFit/>
          </a:bodyPr>
          <a:lstStyle/>
          <a:p>
            <a:pPr algn="just"/>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hiểu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như</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thế</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nền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giáo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dục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hoàn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toàn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r>
              <a:rPr lang="en-US" sz="2800" b="1" dirty="0">
                <a:solidFill>
                  <a:srgbClr val="0000CC"/>
                </a:solidFill>
                <a:latin typeface="Times New Roman" pitchFamily="18" charset="0"/>
                <a:cs typeface="Times New Roman" pitchFamily="18" charset="0"/>
              </a:rPr>
              <a:t> Nam</a:t>
            </a:r>
            <a:r>
              <a:rPr lang="en-US" sz="2800" b="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5" name="Rectangle 4"/>
          <p:cNvSpPr/>
          <p:nvPr/>
        </p:nvSpPr>
        <p:spPr>
          <a:xfrm>
            <a:off x="0" y="4197930"/>
            <a:ext cx="41148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nền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hoàn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toàn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do, </a:t>
            </a:r>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ta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quyết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chương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dục</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grpSp>
        <p:nvGrpSpPr>
          <p:cNvPr id="4" name="Group 3"/>
          <p:cNvGrpSpPr/>
          <p:nvPr/>
        </p:nvGrpSpPr>
        <p:grpSpPr>
          <a:xfrm>
            <a:off x="1524000" y="762000"/>
            <a:ext cx="6400800" cy="2057400"/>
            <a:chOff x="914400" y="4246420"/>
            <a:chExt cx="6400800" cy="2057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246420"/>
              <a:ext cx="3200400" cy="2057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246420"/>
              <a:ext cx="3200401" cy="2057400"/>
            </a:xfrm>
            <a:prstGeom prst="rect">
              <a:avLst/>
            </a:prstGeom>
          </p:spPr>
        </p:pic>
      </p:grpSp>
      <p:sp>
        <p:nvSpPr>
          <p:cNvPr id="8" name="Rectangle 7"/>
          <p:cNvSpPr/>
          <p:nvPr/>
        </p:nvSpPr>
        <p:spPr>
          <a:xfrm>
            <a:off x="1600200" y="2819400"/>
            <a:ext cx="5715000" cy="523220"/>
          </a:xfrm>
          <a:prstGeom prst="rect">
            <a:avLst/>
          </a:prstGeom>
        </p:spPr>
        <p:txBody>
          <a:bodyPr wrap="square">
            <a:spAutoFit/>
          </a:bodyPr>
          <a:lstStyle/>
          <a:p>
            <a:pPr algn="ctr"/>
            <a:r>
              <a:rPr lang="en-US" sz="2800" b="1" dirty="0" err="1">
                <a:solidFill>
                  <a:srgbClr val="0000CC"/>
                </a:solidFill>
                <a:latin typeface="Times New Roman" pitchFamily="18" charset="0"/>
                <a:cs typeface="Times New Roman" pitchFamily="18" charset="0"/>
              </a:rPr>
              <a:t>N</a:t>
            </a:r>
            <a:r>
              <a:rPr lang="en-US" sz="2800" b="1" dirty="0" err="1" smtClean="0">
                <a:solidFill>
                  <a:srgbClr val="0000CC"/>
                </a:solidFill>
                <a:latin typeface="Times New Roman" pitchFamily="18" charset="0"/>
                <a:cs typeface="Times New Roman" pitchFamily="18" charset="0"/>
              </a:rPr>
              <a:t>ền</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giáo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dục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hoàn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toàn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Nam</a:t>
            </a:r>
            <a:endParaRPr lang="en-US" sz="2800" b="1" dirty="0">
              <a:solidFill>
                <a:srgbClr val="0000CC"/>
              </a:solidFill>
              <a:latin typeface="Times New Roman" pitchFamily="18" charset="0"/>
              <a:cs typeface="Times New Roman" pitchFamily="18" charset="0"/>
            </a:endParaRPr>
          </a:p>
        </p:txBody>
      </p:sp>
      <p:sp>
        <p:nvSpPr>
          <p:cNvPr id="9" name="Rectangle 8"/>
          <p:cNvSpPr/>
          <p:nvPr/>
        </p:nvSpPr>
        <p:spPr>
          <a:xfrm>
            <a:off x="4572000" y="4163290"/>
            <a:ext cx="43434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800" b="1" dirty="0" err="1" smtClean="0">
                <a:solidFill>
                  <a:srgbClr val="FF0000"/>
                </a:solidFill>
                <a:latin typeface="Times New Roman" pitchFamily="18" charset="0"/>
                <a:cs typeface="Times New Roman" pitchFamily="18" charset="0"/>
              </a:rPr>
              <a:t>Nền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giáo</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nhằm</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vụ</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tộc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a:t>
            </a:r>
            <a:r>
              <a:rPr lang="en-US" sz="2800" b="1" dirty="0" smtClean="0">
                <a:solidFill>
                  <a:srgbClr val="FF0000"/>
                </a:solidFill>
                <a:latin typeface="Times New Roman" pitchFamily="18" charset="0"/>
                <a:cs typeface="Times New Roman" pitchFamily="18" charset="0"/>
              </a:rPr>
              <a:t>.</a:t>
            </a:r>
          </a:p>
          <a:p>
            <a:pPr algn="just"/>
            <a:endParaRPr lang="en-US" sz="2800" b="1" dirty="0">
              <a:solidFill>
                <a:srgbClr val="FF0000"/>
              </a:solidFill>
              <a:latin typeface="Times New Roman" pitchFamily="18" charset="0"/>
              <a:cs typeface="Times New Roman" pitchFamily="18" charset="0"/>
            </a:endParaRPr>
          </a:p>
        </p:txBody>
      </p:sp>
      <p:cxnSp>
        <p:nvCxnSpPr>
          <p:cNvPr id="10" name="Straight Arrow Connector 9"/>
          <p:cNvCxnSpPr/>
          <p:nvPr/>
        </p:nvCxnSpPr>
        <p:spPr>
          <a:xfrm flipH="1">
            <a:off x="2971800" y="3276600"/>
            <a:ext cx="990600" cy="9144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200" y="3276600"/>
            <a:ext cx="1066800" cy="8382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980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105"/>
            <a:ext cx="8724900" cy="2062103"/>
          </a:xfrm>
          <a:prstGeom prst="rect">
            <a:avLst/>
          </a:prstGeom>
        </p:spPr>
        <p:txBody>
          <a:bodyPr wrap="square">
            <a:spAutoFit/>
          </a:bodyPr>
          <a:lstStyle/>
          <a:p>
            <a:pPr algn="just"/>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may </a:t>
            </a:r>
            <a:r>
              <a:rPr lang="en-US" sz="3200" b="1" dirty="0" err="1">
                <a:latin typeface="Times New Roman" pitchFamily="18" charset="0"/>
                <a:cs typeface="Times New Roman" pitchFamily="18" charset="0"/>
              </a:rPr>
              <a:t>mắn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hi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p>
        </p:txBody>
      </p:sp>
      <p:sp>
        <p:nvSpPr>
          <p:cNvPr id="9" name="Rectangle 8"/>
          <p:cNvSpPr/>
          <p:nvPr/>
        </p:nvSpPr>
        <p:spPr>
          <a:xfrm>
            <a:off x="0" y="2895600"/>
            <a:ext cx="8991600" cy="1569660"/>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Bác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muốn</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dậy</a:t>
            </a:r>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lòng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biết</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cần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ghi</a:t>
            </a:r>
            <a:r>
              <a:rPr lang="en-US" sz="3200" b="1" dirty="0" smtClean="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nhớ</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lao</a:t>
            </a:r>
            <a:r>
              <a:rPr lang="en-US" sz="3200" b="1" dirty="0">
                <a:solidFill>
                  <a:srgbClr val="0000CC"/>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đấu</a:t>
            </a:r>
            <a:r>
              <a:rPr lang="en-US" sz="3200" b="1" dirty="0">
                <a:solidFill>
                  <a:srgbClr val="FF0000"/>
                </a:solidFill>
                <a:latin typeface="Times New Roman" pitchFamily="18" charset="0"/>
                <a:cs typeface="Times New Roman" pitchFamily="18" charset="0"/>
              </a:rPr>
              <a:t>, hi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chiến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1491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85800"/>
            <a:ext cx="8763000" cy="3970318"/>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Đoạn</a:t>
            </a:r>
            <a:r>
              <a:rPr lang="en-US" sz="2800" b="1" u="sng" dirty="0" smtClean="0">
                <a:solidFill>
                  <a:srgbClr val="FF0000"/>
                </a:solidFill>
                <a:latin typeface="Times New Roman" pitchFamily="18" charset="0"/>
                <a:cs typeface="Times New Roman" pitchFamily="18" charset="0"/>
              </a:rPr>
              <a:t> </a:t>
            </a:r>
            <a:r>
              <a:rPr lang="en-US" sz="2800" b="1" u="sng" dirty="0">
                <a:solidFill>
                  <a:srgbClr val="FF0000"/>
                </a:solidFill>
                <a:latin typeface="Times New Roman" pitchFamily="18" charset="0"/>
                <a:cs typeface="Times New Roman" pitchFamily="18" charset="0"/>
              </a:rPr>
              <a:t>1,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giúp</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nhộn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tiên</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nam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hòa</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bom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tựu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nền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chúng</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trọng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lao</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hi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nền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này</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9092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447800"/>
            <a:ext cx="1905000" cy="1815882"/>
          </a:xfrm>
          <a:prstGeom prst="rect">
            <a:avLst/>
          </a:prstGeom>
        </p:spPr>
        <p:txBody>
          <a:bodyPr wrap="square">
            <a:spAutoFit/>
          </a:bodyPr>
          <a:lstStyle/>
          <a:p>
            <a:pPr algn="just"/>
            <a:r>
              <a:rPr lang="en-US" sz="2800" b="1" dirty="0" err="1">
                <a:solidFill>
                  <a:srgbClr val="FF0000"/>
                </a:solidFill>
                <a:latin typeface="Times New Roman" pitchFamily="18" charset="0"/>
                <a:cs typeface="Times New Roman" pitchFamily="18" charset="0"/>
              </a:rPr>
              <a:t>X</a:t>
            </a:r>
            <a:r>
              <a:rPr lang="en-US" sz="2800" b="1" dirty="0" err="1" smtClean="0">
                <a:solidFill>
                  <a:srgbClr val="FF0000"/>
                </a:solidFill>
                <a:latin typeface="Times New Roman" pitchFamily="18" charset="0"/>
                <a:cs typeface="Times New Roman" pitchFamily="18" charset="0"/>
              </a:rPr>
              <a:t>ây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endParaRPr lang="en-US" sz="2800" dirty="0">
              <a:solidFill>
                <a:srgbClr val="FF0000"/>
              </a:solidFill>
              <a:latin typeface="Times New Roman" pitchFamily="18" charset="0"/>
              <a:cs typeface="Times New Roman" pitchFamily="18" charset="0"/>
            </a:endParaRPr>
          </a:p>
        </p:txBody>
      </p:sp>
      <p:sp>
        <p:nvSpPr>
          <p:cNvPr id="7" name="Text Box 3"/>
          <p:cNvSpPr txBox="1">
            <a:spLocks noChangeArrowheads="1"/>
          </p:cNvSpPr>
          <p:nvPr/>
        </p:nvSpPr>
        <p:spPr bwMode="auto">
          <a:xfrm>
            <a:off x="-34636" y="152400"/>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800" b="1" dirty="0" err="1">
                <a:latin typeface="Times New Roman" pitchFamily="18" charset="0"/>
                <a:cs typeface="Times New Roman" pitchFamily="18" charset="0"/>
              </a:rPr>
              <a:t>Đọc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thầm</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đoạn</a:t>
            </a:r>
            <a:r>
              <a:rPr lang="en-GB" sz="2800" b="1" dirty="0">
                <a:latin typeface="Times New Roman" pitchFamily="18" charset="0"/>
                <a:cs typeface="Times New Roman" pitchFamily="18" charset="0"/>
              </a:rPr>
              <a:t> 2 </a:t>
            </a:r>
            <a:r>
              <a:rPr lang="en-GB" sz="2800" b="1" dirty="0" err="1">
                <a:latin typeface="Times New Roman" pitchFamily="18" charset="0"/>
                <a:cs typeface="Times New Roman" pitchFamily="18" charset="0"/>
              </a:rPr>
              <a:t>và</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trả</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lời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câu</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hỏi</a:t>
            </a:r>
            <a:r>
              <a:rPr lang="en-GB" sz="2800" b="1" dirty="0">
                <a:latin typeface="Times New Roman" pitchFamily="18" charset="0"/>
                <a:cs typeface="Times New Roman" pitchFamily="18" charset="0"/>
              </a:rPr>
              <a:t>:</a:t>
            </a:r>
          </a:p>
          <a:p>
            <a:r>
              <a:rPr lang="en-GB" sz="2800" b="1" dirty="0" err="1" smtClean="0">
                <a:latin typeface="Times New Roman" pitchFamily="18" charset="0"/>
                <a:cs typeface="Times New Roman" pitchFamily="18" charset="0"/>
              </a:rPr>
              <a:t>Sau</a:t>
            </a:r>
            <a:r>
              <a:rPr lang="en-GB" sz="2800" b="1" dirty="0" smtClean="0">
                <a:latin typeface="Times New Roman" pitchFamily="18" charset="0"/>
                <a:cs typeface="Times New Roman" pitchFamily="18" charset="0"/>
              </a:rPr>
              <a:t> </a:t>
            </a:r>
            <a:r>
              <a:rPr lang="en-GB" sz="2800" b="1" dirty="0" err="1">
                <a:latin typeface="Times New Roman" pitchFamily="18" charset="0"/>
                <a:cs typeface="Times New Roman" pitchFamily="18" charset="0"/>
              </a:rPr>
              <a:t>Cách</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mạng</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tháng</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Tám</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nhiệm</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vụ</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của</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toàn</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dân</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là</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gì</a:t>
            </a:r>
            <a:r>
              <a:rPr lang="en-GB" sz="2800" b="1" dirty="0">
                <a:latin typeface="Times New Roman" pitchFamily="18" charset="0"/>
                <a:cs typeface="Times New Roman"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1600"/>
            <a:ext cx="32004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5943600" y="1371600"/>
            <a:ext cx="3200400" cy="2677656"/>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Đất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giàu</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minh </a:t>
            </a:r>
            <a:r>
              <a:rPr lang="en-US" sz="2800" b="1" dirty="0" err="1" smtClean="0">
                <a:solidFill>
                  <a:srgbClr val="FF0000"/>
                </a:solidFill>
                <a:latin typeface="Times New Roman" pitchFamily="18" charset="0"/>
                <a:cs typeface="Times New Roman" pitchFamily="18" charset="0"/>
              </a:rPr>
              <a:t>sánh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với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quốc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giới</a:t>
            </a:r>
            <a:endParaRPr lang="en-US" sz="2800" dirty="0">
              <a:solidFill>
                <a:srgbClr val="FF0000"/>
              </a:solidFill>
              <a:latin typeface="Times New Roman" pitchFamily="18" charset="0"/>
              <a:cs typeface="Times New Roman" pitchFamily="18" charset="0"/>
            </a:endParaRPr>
          </a:p>
        </p:txBody>
      </p:sp>
      <p:grpSp>
        <p:nvGrpSpPr>
          <p:cNvPr id="20" name="Group 19"/>
          <p:cNvGrpSpPr/>
          <p:nvPr/>
        </p:nvGrpSpPr>
        <p:grpSpPr>
          <a:xfrm>
            <a:off x="304800" y="3505200"/>
            <a:ext cx="3124200" cy="2743199"/>
            <a:chOff x="304800" y="3505200"/>
            <a:chExt cx="3124200" cy="274319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495799"/>
              <a:ext cx="2609850" cy="1752600"/>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2" name="Straight Arrow Connector 11"/>
            <p:cNvCxnSpPr/>
            <p:nvPr/>
          </p:nvCxnSpPr>
          <p:spPr>
            <a:xfrm flipH="1">
              <a:off x="2362200" y="3505200"/>
              <a:ext cx="1066800" cy="9906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00401" y="3657600"/>
            <a:ext cx="2590800" cy="2590800"/>
            <a:chOff x="3200401" y="3657600"/>
            <a:chExt cx="2590800" cy="25908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1" y="4495800"/>
              <a:ext cx="2590800" cy="1752600"/>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3" name="Straight Arrow Connector 12"/>
            <p:cNvCxnSpPr/>
            <p:nvPr/>
          </p:nvCxnSpPr>
          <p:spPr>
            <a:xfrm>
              <a:off x="4419600" y="3657600"/>
              <a:ext cx="0" cy="8382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257800" y="3429000"/>
            <a:ext cx="3467100" cy="2800349"/>
            <a:chOff x="5257800" y="3429000"/>
            <a:chExt cx="3467100" cy="2800349"/>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495799"/>
              <a:ext cx="2628900" cy="1733550"/>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4" name="Straight Arrow Connector 13"/>
            <p:cNvCxnSpPr/>
            <p:nvPr/>
          </p:nvCxnSpPr>
          <p:spPr>
            <a:xfrm>
              <a:off x="5257800" y="3429000"/>
              <a:ext cx="1371600" cy="1066800"/>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86544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19745" y="0"/>
            <a:ext cx="4536498" cy="646331"/>
          </a:xfrm>
          <a:prstGeom prst="rect">
            <a:avLst/>
          </a:prstGeom>
        </p:spPr>
        <p:txBody>
          <a:bodyPr wrap="none">
            <a:spAutoFit/>
          </a:bodyPr>
          <a:lstStyle/>
          <a:p>
            <a:r>
              <a:rPr lang="en-US" sz="3600" b="1" dirty="0">
                <a:solidFill>
                  <a:srgbClr val="FF0000"/>
                </a:solidFill>
                <a:latin typeface="Times New Roman" pitchFamily="18" charset="0"/>
                <a:cs typeface="Times New Roman" pitchFamily="18" charset="0"/>
              </a:rPr>
              <a:t>PHIẾU THẢO LUẬN</a:t>
            </a:r>
          </a:p>
        </p:txBody>
      </p:sp>
      <p:graphicFrame>
        <p:nvGraphicFramePr>
          <p:cNvPr id="6" name="Table 5"/>
          <p:cNvGraphicFramePr>
            <a:graphicFrameLocks noGrp="1"/>
          </p:cNvGraphicFramePr>
          <p:nvPr>
            <p:extLst>
              <p:ext uri="{D42A27DB-BD31-4B8C-83A1-F6EECF244321}">
                <p14:modId xmlns:p14="http://schemas.microsoft.com/office/powerpoint/2010/main" val="1074083982"/>
              </p:ext>
            </p:extLst>
          </p:nvPr>
        </p:nvGraphicFramePr>
        <p:xfrm>
          <a:off x="152400" y="762000"/>
          <a:ext cx="8686800" cy="59283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xmlns="" val="20000"/>
                    </a:ext>
                  </a:extLst>
                </a:gridCol>
                <a:gridCol w="5181600">
                  <a:extLst>
                    <a:ext uri="{9D8B030D-6E8A-4147-A177-3AD203B41FA5}">
                      <a16:colId xmlns:a16="http://schemas.microsoft.com/office/drawing/2014/main" xmlns="" val="20001"/>
                    </a:ext>
                  </a:extLst>
                </a:gridCol>
              </a:tblGrid>
              <a:tr h="2362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solidFill>
                            <a:sysClr val="windowText" lastClr="000000"/>
                          </a:solidFill>
                          <a:effectLst/>
                        </a:rPr>
                        <a:t>1. </a:t>
                      </a:r>
                      <a:r>
                        <a:rPr lang="en-US" sz="2800" b="1" dirty="0" err="1" smtClean="0">
                          <a:solidFill>
                            <a:sysClr val="windowText" lastClr="000000"/>
                          </a:solidFill>
                          <a:effectLst/>
                        </a:rPr>
                        <a:t>Trách</a:t>
                      </a:r>
                      <a:r>
                        <a:rPr lang="en-US" sz="2800" b="1" dirty="0" smtClean="0">
                          <a:solidFill>
                            <a:sysClr val="windowText" lastClr="000000"/>
                          </a:solidFill>
                          <a:effectLst/>
                        </a:rPr>
                        <a:t> </a:t>
                      </a:r>
                      <a:r>
                        <a:rPr lang="en-US" sz="2800" b="1" dirty="0" err="1" smtClean="0">
                          <a:solidFill>
                            <a:sysClr val="windowText" lastClr="000000"/>
                          </a:solidFill>
                          <a:effectLst/>
                        </a:rPr>
                        <a:t>nhiệm</a:t>
                      </a:r>
                      <a:r>
                        <a:rPr lang="en-US" sz="2800" b="1" dirty="0" smtClean="0">
                          <a:solidFill>
                            <a:sysClr val="windowText" lastClr="000000"/>
                          </a:solidFill>
                          <a:effectLst/>
                        </a:rPr>
                        <a:t> </a:t>
                      </a:r>
                      <a:r>
                        <a:rPr lang="en-US" sz="2800" b="1" dirty="0" err="1" smtClean="0">
                          <a:solidFill>
                            <a:sysClr val="windowText" lastClr="000000"/>
                          </a:solidFill>
                          <a:effectLst/>
                        </a:rPr>
                        <a:t>của</a:t>
                      </a:r>
                      <a:r>
                        <a:rPr lang="en-US" sz="2800" b="1" dirty="0" smtClean="0">
                          <a:solidFill>
                            <a:sysClr val="windowText" lastClr="000000"/>
                          </a:solidFill>
                          <a:effectLst/>
                        </a:rPr>
                        <a:t> </a:t>
                      </a:r>
                      <a:r>
                        <a:rPr lang="en-US" sz="2800" b="1" dirty="0" err="1" smtClean="0">
                          <a:solidFill>
                            <a:sysClr val="windowText" lastClr="000000"/>
                          </a:solidFill>
                          <a:effectLst/>
                        </a:rPr>
                        <a:t>học</a:t>
                      </a:r>
                      <a:r>
                        <a:rPr lang="en-US" sz="2800" b="1" baseline="0" dirty="0" smtClean="0">
                          <a:solidFill>
                            <a:sysClr val="windowText" lastClr="000000"/>
                          </a:solidFill>
                          <a:effectLst/>
                        </a:rPr>
                        <a:t> </a:t>
                      </a:r>
                      <a:r>
                        <a:rPr lang="en-US" sz="2800" b="1" baseline="0" dirty="0" err="1" smtClean="0">
                          <a:solidFill>
                            <a:sysClr val="windowText" lastClr="000000"/>
                          </a:solidFill>
                          <a:effectLst/>
                        </a:rPr>
                        <a:t>sinh</a:t>
                      </a:r>
                      <a:r>
                        <a:rPr lang="en-US" sz="2800" b="1" dirty="0" smtClean="0">
                          <a:solidFill>
                            <a:sysClr val="windowText" lastClr="000000"/>
                          </a:solidFill>
                          <a:effectLst/>
                        </a:rPr>
                        <a:t> </a:t>
                      </a:r>
                      <a:r>
                        <a:rPr lang="en-US" sz="2800" b="1" dirty="0" err="1" smtClean="0">
                          <a:solidFill>
                            <a:sysClr val="windowText" lastClr="000000"/>
                          </a:solidFill>
                          <a:effectLst/>
                        </a:rPr>
                        <a:t>trong</a:t>
                      </a:r>
                      <a:r>
                        <a:rPr lang="en-US" sz="2800" b="1" dirty="0" smtClean="0">
                          <a:solidFill>
                            <a:sysClr val="windowText" lastClr="000000"/>
                          </a:solidFill>
                          <a:effectLst/>
                        </a:rPr>
                        <a:t> </a:t>
                      </a:r>
                      <a:r>
                        <a:rPr lang="en-US" sz="2800" b="1" dirty="0" err="1" smtClean="0">
                          <a:solidFill>
                            <a:sysClr val="windowText" lastClr="000000"/>
                          </a:solidFill>
                          <a:effectLst/>
                        </a:rPr>
                        <a:t>công</a:t>
                      </a:r>
                      <a:r>
                        <a:rPr lang="en-US" sz="2800" b="1" dirty="0" smtClean="0">
                          <a:solidFill>
                            <a:sysClr val="windowText" lastClr="000000"/>
                          </a:solidFill>
                          <a:effectLst/>
                        </a:rPr>
                        <a:t> </a:t>
                      </a:r>
                      <a:r>
                        <a:rPr lang="en-US" sz="2800" b="1" dirty="0" err="1" smtClean="0">
                          <a:solidFill>
                            <a:sysClr val="windowText" lastClr="000000"/>
                          </a:solidFill>
                          <a:effectLst/>
                        </a:rPr>
                        <a:t>cuộc</a:t>
                      </a:r>
                      <a:r>
                        <a:rPr lang="en-US" sz="2800" b="1" dirty="0" smtClean="0">
                          <a:solidFill>
                            <a:sysClr val="windowText" lastClr="000000"/>
                          </a:solidFill>
                          <a:effectLst/>
                        </a:rPr>
                        <a:t> </a:t>
                      </a:r>
                      <a:r>
                        <a:rPr lang="en-US" sz="2800" b="1" dirty="0" err="1" smtClean="0">
                          <a:solidFill>
                            <a:sysClr val="windowText" lastClr="000000"/>
                          </a:solidFill>
                          <a:effectLst/>
                        </a:rPr>
                        <a:t>kiến</a:t>
                      </a:r>
                      <a:r>
                        <a:rPr lang="en-US" sz="2800" b="1" dirty="0" smtClean="0">
                          <a:solidFill>
                            <a:sysClr val="windowText" lastClr="000000"/>
                          </a:solidFill>
                          <a:effectLst/>
                        </a:rPr>
                        <a:t> </a:t>
                      </a:r>
                      <a:r>
                        <a:rPr lang="en-US" sz="2800" b="1" dirty="0" err="1" smtClean="0">
                          <a:solidFill>
                            <a:sysClr val="windowText" lastClr="000000"/>
                          </a:solidFill>
                          <a:effectLst/>
                        </a:rPr>
                        <a:t>thiết</a:t>
                      </a:r>
                      <a:r>
                        <a:rPr lang="en-US" sz="2800" b="1" dirty="0" smtClean="0">
                          <a:solidFill>
                            <a:sysClr val="windowText" lastClr="000000"/>
                          </a:solidFill>
                          <a:effectLst/>
                        </a:rPr>
                        <a:t> </a:t>
                      </a:r>
                      <a:r>
                        <a:rPr lang="en-US" sz="2800" b="1" dirty="0" err="1" smtClean="0">
                          <a:solidFill>
                            <a:sysClr val="windowText" lastClr="000000"/>
                          </a:solidFill>
                          <a:effectLst/>
                        </a:rPr>
                        <a:t>đất</a:t>
                      </a:r>
                      <a:r>
                        <a:rPr lang="en-US" sz="2800" b="1" dirty="0" smtClean="0">
                          <a:solidFill>
                            <a:sysClr val="windowText" lastClr="000000"/>
                          </a:solidFill>
                          <a:effectLst/>
                        </a:rPr>
                        <a:t> </a:t>
                      </a:r>
                      <a:r>
                        <a:rPr lang="en-US" sz="2800" b="1" dirty="0" err="1" smtClean="0">
                          <a:solidFill>
                            <a:sysClr val="windowText" lastClr="000000"/>
                          </a:solidFill>
                          <a:effectLst/>
                        </a:rPr>
                        <a:t>nước</a:t>
                      </a:r>
                      <a:r>
                        <a:rPr lang="en-US" sz="2800" b="1" dirty="0" smtClean="0">
                          <a:solidFill>
                            <a:sysClr val="windowText" lastClr="000000"/>
                          </a:solidFill>
                          <a:effectLst/>
                        </a:rPr>
                        <a:t>?</a:t>
                      </a:r>
                    </a:p>
                    <a:p>
                      <a:endParaRPr lang="en-US" sz="2800" b="1" dirty="0">
                        <a:solidFill>
                          <a:sysClr val="windowText" lastClr="000000"/>
                        </a:solidFill>
                      </a:endParaRPr>
                    </a:p>
                  </a:txBody>
                  <a:tcPr/>
                </a:tc>
                <a:tc>
                  <a:txBody>
                    <a:bodyPr/>
                    <a:lstStyle/>
                    <a:p>
                      <a:endParaRPr lang="en-US" sz="2800" b="1" dirty="0">
                        <a:solidFill>
                          <a:sysClr val="windowText" lastClr="000000"/>
                        </a:solidFill>
                      </a:endParaRPr>
                    </a:p>
                  </a:txBody>
                  <a:tcPr/>
                </a:tc>
                <a:extLst>
                  <a:ext uri="{0D108BD9-81ED-4DB2-BD59-A6C34878D82A}">
                    <a16:rowId xmlns:a16="http://schemas.microsoft.com/office/drawing/2014/main" xmlns=""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solidFill>
                            <a:sysClr val="windowText" lastClr="000000"/>
                          </a:solidFill>
                          <a:effectLst/>
                        </a:rPr>
                        <a:t>2. </a:t>
                      </a:r>
                      <a:r>
                        <a:rPr lang="en-US" sz="2800" b="1" dirty="0" err="1" smtClean="0">
                          <a:solidFill>
                            <a:sysClr val="windowText" lastClr="000000"/>
                          </a:solidFill>
                          <a:effectLst/>
                        </a:rPr>
                        <a:t>Thái</a:t>
                      </a:r>
                      <a:r>
                        <a:rPr lang="en-US" sz="2800" b="1" dirty="0" smtClean="0">
                          <a:solidFill>
                            <a:sysClr val="windowText" lastClr="000000"/>
                          </a:solidFill>
                          <a:effectLst/>
                        </a:rPr>
                        <a:t> </a:t>
                      </a:r>
                      <a:r>
                        <a:rPr lang="en-US" sz="2800" b="1" dirty="0" err="1" smtClean="0">
                          <a:solidFill>
                            <a:sysClr val="windowText" lastClr="000000"/>
                          </a:solidFill>
                          <a:effectLst/>
                        </a:rPr>
                        <a:t>độ</a:t>
                      </a:r>
                      <a:r>
                        <a:rPr lang="en-US" sz="2800" b="1" dirty="0" smtClean="0">
                          <a:solidFill>
                            <a:sysClr val="windowText" lastClr="000000"/>
                          </a:solidFill>
                          <a:effectLst/>
                        </a:rPr>
                        <a:t> </a:t>
                      </a:r>
                      <a:r>
                        <a:rPr lang="en-US" sz="2800" b="1" dirty="0" err="1" smtClean="0">
                          <a:solidFill>
                            <a:sysClr val="windowText" lastClr="000000"/>
                          </a:solidFill>
                          <a:effectLst/>
                        </a:rPr>
                        <a:t>của</a:t>
                      </a:r>
                      <a:r>
                        <a:rPr lang="en-US" sz="2800" b="1" dirty="0" smtClean="0">
                          <a:solidFill>
                            <a:sysClr val="windowText" lastClr="000000"/>
                          </a:solidFill>
                          <a:effectLst/>
                        </a:rPr>
                        <a:t> </a:t>
                      </a:r>
                      <a:r>
                        <a:rPr lang="en-US" sz="2800" b="1" dirty="0" err="1" smtClean="0">
                          <a:solidFill>
                            <a:sysClr val="windowText" lastClr="000000"/>
                          </a:solidFill>
                          <a:effectLst/>
                        </a:rPr>
                        <a:t>Bác</a:t>
                      </a:r>
                      <a:r>
                        <a:rPr lang="en-US" sz="2800" b="1" dirty="0" smtClean="0">
                          <a:solidFill>
                            <a:sysClr val="windowText" lastClr="000000"/>
                          </a:solidFill>
                          <a:effectLst/>
                        </a:rPr>
                        <a:t> </a:t>
                      </a:r>
                      <a:r>
                        <a:rPr lang="en-US" sz="2800" b="1" dirty="0" err="1" smtClean="0">
                          <a:solidFill>
                            <a:sysClr val="windowText" lastClr="000000"/>
                          </a:solidFill>
                          <a:effectLst/>
                        </a:rPr>
                        <a:t>đối</a:t>
                      </a:r>
                      <a:r>
                        <a:rPr lang="en-US" sz="2800" b="1" dirty="0" smtClean="0">
                          <a:solidFill>
                            <a:sysClr val="windowText" lastClr="000000"/>
                          </a:solidFill>
                          <a:effectLst/>
                        </a:rPr>
                        <a:t> </a:t>
                      </a:r>
                      <a:r>
                        <a:rPr lang="en-US" sz="2800" b="1" dirty="0" err="1" smtClean="0">
                          <a:solidFill>
                            <a:sysClr val="windowText" lastClr="000000"/>
                          </a:solidFill>
                          <a:effectLst/>
                        </a:rPr>
                        <a:t>với</a:t>
                      </a:r>
                      <a:r>
                        <a:rPr lang="en-US" sz="2800" b="1" dirty="0" smtClean="0">
                          <a:solidFill>
                            <a:sysClr val="windowText" lastClr="000000"/>
                          </a:solidFill>
                          <a:effectLst/>
                        </a:rPr>
                        <a:t> </a:t>
                      </a:r>
                      <a:r>
                        <a:rPr lang="en-US" sz="2800" b="1" dirty="0" err="1" smtClean="0">
                          <a:solidFill>
                            <a:sysClr val="windowText" lastClr="000000"/>
                          </a:solidFill>
                          <a:effectLst/>
                        </a:rPr>
                        <a:t>học</a:t>
                      </a:r>
                      <a:r>
                        <a:rPr lang="en-US" sz="2800" b="1" baseline="0" dirty="0" smtClean="0">
                          <a:solidFill>
                            <a:sysClr val="windowText" lastClr="000000"/>
                          </a:solidFill>
                          <a:effectLst/>
                        </a:rPr>
                        <a:t> </a:t>
                      </a:r>
                      <a:r>
                        <a:rPr lang="en-US" sz="2800" b="1" baseline="0" dirty="0" err="1" smtClean="0">
                          <a:solidFill>
                            <a:sysClr val="windowText" lastClr="000000"/>
                          </a:solidFill>
                          <a:effectLst/>
                        </a:rPr>
                        <a:t>sinh</a:t>
                      </a:r>
                      <a:r>
                        <a:rPr lang="en-US" sz="2800" b="1" dirty="0" smtClean="0">
                          <a:solidFill>
                            <a:sysClr val="windowText" lastClr="000000"/>
                          </a:solidFill>
                          <a:effectLst/>
                        </a:rPr>
                        <a:t> </a:t>
                      </a:r>
                      <a:r>
                        <a:rPr lang="en-US" sz="2800" b="1" dirty="0" err="1" smtClean="0">
                          <a:solidFill>
                            <a:sysClr val="windowText" lastClr="000000"/>
                          </a:solidFill>
                          <a:effectLst/>
                        </a:rPr>
                        <a:t>như</a:t>
                      </a:r>
                      <a:r>
                        <a:rPr lang="en-US" sz="2800" b="1" dirty="0" smtClean="0">
                          <a:solidFill>
                            <a:sysClr val="windowText" lastClr="000000"/>
                          </a:solidFill>
                          <a:effectLst/>
                        </a:rPr>
                        <a:t> </a:t>
                      </a:r>
                      <a:r>
                        <a:rPr lang="en-US" sz="2800" b="1" dirty="0" err="1" smtClean="0">
                          <a:solidFill>
                            <a:sysClr val="windowText" lastClr="000000"/>
                          </a:solidFill>
                          <a:effectLst/>
                        </a:rPr>
                        <a:t>thế</a:t>
                      </a:r>
                      <a:r>
                        <a:rPr lang="en-US" sz="2800" b="1" dirty="0" smtClean="0">
                          <a:solidFill>
                            <a:sysClr val="windowText" lastClr="000000"/>
                          </a:solidFill>
                          <a:effectLst/>
                        </a:rPr>
                        <a:t> </a:t>
                      </a:r>
                      <a:r>
                        <a:rPr lang="en-US" sz="2800" b="1" dirty="0" err="1" smtClean="0">
                          <a:solidFill>
                            <a:sysClr val="windowText" lastClr="000000"/>
                          </a:solidFill>
                          <a:effectLst/>
                        </a:rPr>
                        <a:t>nào</a:t>
                      </a:r>
                      <a:r>
                        <a:rPr lang="en-US" sz="2800" b="1" dirty="0" smtClean="0">
                          <a:solidFill>
                            <a:sysClr val="windowText" lastClr="000000"/>
                          </a:solidFill>
                          <a:effectLst/>
                        </a:rPr>
                        <a:t>?</a:t>
                      </a:r>
                    </a:p>
                    <a:p>
                      <a:endParaRPr lang="en-US" sz="2800" b="1" dirty="0">
                        <a:solidFill>
                          <a:sysClr val="windowText" lastClr="000000"/>
                        </a:solidFill>
                      </a:endParaRPr>
                    </a:p>
                  </a:txBody>
                  <a:tcPr/>
                </a:tc>
                <a:tc>
                  <a:txBody>
                    <a:bodyPr/>
                    <a:lstStyle/>
                    <a:p>
                      <a:endParaRPr lang="en-US" sz="2800" b="1" dirty="0">
                        <a:solidFill>
                          <a:sysClr val="windowText" lastClr="000000"/>
                        </a:solidFill>
                      </a:endParaRPr>
                    </a:p>
                  </a:txBody>
                  <a:tcPr/>
                </a:tc>
                <a:extLst>
                  <a:ext uri="{0D108BD9-81ED-4DB2-BD59-A6C34878D82A}">
                    <a16:rowId xmlns:a16="http://schemas.microsoft.com/office/drawing/2014/main" xmlns="" val="10001"/>
                  </a:ext>
                </a:extLst>
              </a:tr>
              <a:tr h="1767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solidFill>
                            <a:sysClr val="windowText" lastClr="000000"/>
                          </a:solidFill>
                          <a:effectLst/>
                        </a:rPr>
                        <a:t>3.</a:t>
                      </a:r>
                      <a:r>
                        <a:rPr lang="en-US" sz="2800" b="1" baseline="0" dirty="0" smtClean="0">
                          <a:solidFill>
                            <a:sysClr val="windowText" lastClr="000000"/>
                          </a:solidFill>
                          <a:effectLst/>
                        </a:rPr>
                        <a:t> </a:t>
                      </a:r>
                      <a:r>
                        <a:rPr lang="en-US" sz="2800" b="1" dirty="0" err="1" smtClean="0">
                          <a:solidFill>
                            <a:sysClr val="windowText" lastClr="000000"/>
                          </a:solidFill>
                          <a:effectLst/>
                        </a:rPr>
                        <a:t>Nêu</a:t>
                      </a:r>
                      <a:r>
                        <a:rPr lang="en-US" sz="2800" b="1" dirty="0" smtClean="0">
                          <a:solidFill>
                            <a:sysClr val="windowText" lastClr="000000"/>
                          </a:solidFill>
                          <a:effectLst/>
                        </a:rPr>
                        <a:t> </a:t>
                      </a:r>
                      <a:r>
                        <a:rPr lang="en-US" sz="2800" b="1" dirty="0" err="1" smtClean="0">
                          <a:solidFill>
                            <a:sysClr val="windowText" lastClr="000000"/>
                          </a:solidFill>
                          <a:effectLst/>
                        </a:rPr>
                        <a:t>nội</a:t>
                      </a:r>
                      <a:r>
                        <a:rPr lang="en-US" sz="2800" b="1" dirty="0" smtClean="0">
                          <a:solidFill>
                            <a:sysClr val="windowText" lastClr="000000"/>
                          </a:solidFill>
                          <a:effectLst/>
                        </a:rPr>
                        <a:t> dung </a:t>
                      </a:r>
                      <a:r>
                        <a:rPr lang="en-US" sz="2800" b="1" dirty="0" err="1" smtClean="0">
                          <a:solidFill>
                            <a:sysClr val="windowText" lastClr="000000"/>
                          </a:solidFill>
                          <a:effectLst/>
                        </a:rPr>
                        <a:t>của</a:t>
                      </a:r>
                      <a:r>
                        <a:rPr lang="en-US" sz="2800" b="1" dirty="0" smtClean="0">
                          <a:solidFill>
                            <a:sysClr val="windowText" lastClr="000000"/>
                          </a:solidFill>
                          <a:effectLst/>
                        </a:rPr>
                        <a:t> </a:t>
                      </a:r>
                      <a:r>
                        <a:rPr lang="en-US" sz="2800" b="1" dirty="0" err="1" smtClean="0">
                          <a:solidFill>
                            <a:sysClr val="windowText" lastClr="000000"/>
                          </a:solidFill>
                          <a:effectLst/>
                        </a:rPr>
                        <a:t>đoạn</a:t>
                      </a:r>
                      <a:r>
                        <a:rPr lang="en-US" sz="2800" b="1" dirty="0" smtClean="0">
                          <a:solidFill>
                            <a:sysClr val="windowText" lastClr="000000"/>
                          </a:solidFill>
                          <a:effectLst/>
                        </a:rPr>
                        <a:t> 2</a:t>
                      </a:r>
                    </a:p>
                    <a:p>
                      <a:endParaRPr lang="en-US" sz="2800" b="1" dirty="0">
                        <a:solidFill>
                          <a:sysClr val="windowText" lastClr="000000"/>
                        </a:solidFill>
                      </a:endParaRPr>
                    </a:p>
                  </a:txBody>
                  <a:tcPr/>
                </a:tc>
                <a:tc>
                  <a:txBody>
                    <a:bodyPr/>
                    <a:lstStyle/>
                    <a:p>
                      <a:endParaRPr lang="en-US" sz="2800" b="1" dirty="0">
                        <a:solidFill>
                          <a:sysClr val="windowText" lastClr="000000"/>
                        </a:solidFill>
                      </a:endParaRPr>
                    </a:p>
                  </a:txBody>
                  <a:tcPr/>
                </a:tc>
                <a:extLst>
                  <a:ext uri="{0D108BD9-81ED-4DB2-BD59-A6C34878D82A}">
                    <a16:rowId xmlns:a16="http://schemas.microsoft.com/office/drawing/2014/main" xmlns="" val="10002"/>
                  </a:ext>
                </a:extLst>
              </a:tr>
            </a:tbl>
          </a:graphicData>
        </a:graphic>
      </p:graphicFrame>
      <p:sp>
        <p:nvSpPr>
          <p:cNvPr id="9" name="TextBox 8"/>
          <p:cNvSpPr txBox="1"/>
          <p:nvPr/>
        </p:nvSpPr>
        <p:spPr>
          <a:xfrm>
            <a:off x="3733800" y="838200"/>
            <a:ext cx="4876800" cy="1083374"/>
          </a:xfrm>
          <a:prstGeom prst="rect">
            <a:avLst/>
          </a:prstGeom>
          <a:noFill/>
        </p:spPr>
        <p:txBody>
          <a:bodyPr wrap="square" rtlCol="0">
            <a:spAutoFit/>
          </a:bodyPr>
          <a:lstStyle/>
          <a:p>
            <a:pPr algn="just">
              <a:lnSpc>
                <a:spcPct val="115000"/>
              </a:lnSpc>
            </a:pPr>
            <a:r>
              <a:rPr lang="en-US" sz="2800" b="1" dirty="0" err="1" smtClean="0">
                <a:solidFill>
                  <a:srgbClr val="FF0000"/>
                </a:solidFill>
                <a:latin typeface="Times New Roman"/>
                <a:ea typeface="Calibri"/>
                <a:cs typeface="Times New Roman"/>
              </a:rPr>
              <a:t>Thi</a:t>
            </a:r>
            <a:r>
              <a:rPr lang="en-US" sz="2800" b="1" dirty="0" smtClean="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đua</a:t>
            </a:r>
            <a:r>
              <a:rPr lang="en-US" sz="2800" b="1" dirty="0">
                <a:solidFill>
                  <a:srgbClr val="FF0000"/>
                </a:solidFill>
                <a:latin typeface="Times New Roman"/>
                <a:ea typeface="Calibri"/>
                <a:cs typeface="Times New Roman"/>
              </a:rPr>
              <a:t> </a:t>
            </a:r>
            <a:r>
              <a:rPr lang="en-US" sz="2800" b="1" dirty="0" err="1" smtClean="0">
                <a:solidFill>
                  <a:srgbClr val="FF0000"/>
                </a:solidFill>
                <a:latin typeface="Times New Roman"/>
                <a:ea typeface="Calibri"/>
                <a:cs typeface="Times New Roman"/>
              </a:rPr>
              <a:t>siêng</a:t>
            </a:r>
            <a:r>
              <a:rPr lang="en-US" sz="2800" b="1" dirty="0" smtClean="0">
                <a:solidFill>
                  <a:srgbClr val="FF0000"/>
                </a:solidFill>
                <a:latin typeface="Times New Roman"/>
                <a:ea typeface="Calibri"/>
                <a:cs typeface="Times New Roman"/>
              </a:rPr>
              <a:t> </a:t>
            </a:r>
            <a:r>
              <a:rPr lang="en-US" sz="2800" b="1" dirty="0" err="1" smtClean="0">
                <a:solidFill>
                  <a:srgbClr val="FF0000"/>
                </a:solidFill>
                <a:latin typeface="Times New Roman"/>
                <a:ea typeface="Calibri"/>
                <a:cs typeface="Times New Roman"/>
              </a:rPr>
              <a:t>năng</a:t>
            </a:r>
            <a:r>
              <a:rPr lang="en-US" sz="2800" b="1" dirty="0" smtClean="0">
                <a:solidFill>
                  <a:srgbClr val="FF0000"/>
                </a:solidFill>
                <a:latin typeface="Times New Roman"/>
                <a:ea typeface="Calibri"/>
                <a:cs typeface="Times New Roman"/>
              </a:rPr>
              <a:t> </a:t>
            </a:r>
            <a:r>
              <a:rPr lang="en-US" sz="2800" b="1" dirty="0" err="1" smtClean="0">
                <a:solidFill>
                  <a:srgbClr val="FF0000"/>
                </a:solidFill>
                <a:latin typeface="Times New Roman"/>
                <a:ea typeface="Calibri"/>
                <a:cs typeface="Times New Roman"/>
              </a:rPr>
              <a:t>học</a:t>
            </a:r>
            <a:r>
              <a:rPr lang="en-US" sz="2800" b="1" dirty="0" smtClean="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tập</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tốt</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ngoan</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ngoãn</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lễ</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phép</a:t>
            </a:r>
            <a:r>
              <a:rPr lang="en-US" sz="2800" b="1" dirty="0">
                <a:solidFill>
                  <a:srgbClr val="FF0000"/>
                </a:solidFill>
                <a:latin typeface="Times New Roman"/>
                <a:ea typeface="Calibri"/>
                <a:cs typeface="Times New Roman"/>
              </a:rPr>
              <a:t>,…</a:t>
            </a:r>
            <a:endParaRPr lang="en-US" sz="2800" b="1" dirty="0">
              <a:solidFill>
                <a:srgbClr val="FF0000"/>
              </a:solidFill>
              <a:ea typeface="Calibri"/>
              <a:cs typeface="Times New Roman"/>
            </a:endParaRPr>
          </a:p>
        </p:txBody>
      </p:sp>
      <p:sp>
        <p:nvSpPr>
          <p:cNvPr id="10" name="TextBox 9"/>
          <p:cNvSpPr txBox="1"/>
          <p:nvPr/>
        </p:nvSpPr>
        <p:spPr>
          <a:xfrm>
            <a:off x="3733800" y="3124200"/>
            <a:ext cx="4876800" cy="1083374"/>
          </a:xfrm>
          <a:prstGeom prst="rect">
            <a:avLst/>
          </a:prstGeom>
          <a:noFill/>
        </p:spPr>
        <p:txBody>
          <a:bodyPr wrap="square" rtlCol="0">
            <a:spAutoFit/>
          </a:bodyPr>
          <a:lstStyle/>
          <a:p>
            <a:pPr>
              <a:lnSpc>
                <a:spcPct val="115000"/>
              </a:lnSpc>
            </a:pPr>
            <a:r>
              <a:rPr lang="en-US" sz="2800" b="1" dirty="0" err="1">
                <a:solidFill>
                  <a:srgbClr val="FF0000"/>
                </a:solidFill>
                <a:latin typeface="Times New Roman"/>
                <a:ea typeface="Calibri"/>
                <a:cs typeface="Times New Roman"/>
              </a:rPr>
              <a:t>Bác</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rất</a:t>
            </a:r>
            <a:r>
              <a:rPr lang="en-US" sz="2800" b="1" dirty="0">
                <a:solidFill>
                  <a:srgbClr val="FF0000"/>
                </a:solidFill>
                <a:latin typeface="Times New Roman"/>
                <a:ea typeface="Calibri"/>
                <a:cs typeface="Times New Roman"/>
              </a:rPr>
              <a:t> tin </a:t>
            </a:r>
            <a:r>
              <a:rPr lang="en-US" sz="2800" b="1" dirty="0" err="1">
                <a:solidFill>
                  <a:srgbClr val="FF0000"/>
                </a:solidFill>
                <a:latin typeface="Times New Roman"/>
                <a:ea typeface="Calibri"/>
                <a:cs typeface="Times New Roman"/>
              </a:rPr>
              <a:t>tưởng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và</a:t>
            </a:r>
            <a:r>
              <a:rPr lang="en-US" sz="2800" b="1" dirty="0">
                <a:solidFill>
                  <a:srgbClr val="FF0000"/>
                </a:solidFill>
                <a:latin typeface="Times New Roman"/>
                <a:ea typeface="Calibri"/>
                <a:cs typeface="Times New Roman"/>
              </a:rPr>
              <a:t> hi </a:t>
            </a:r>
            <a:r>
              <a:rPr lang="en-US" sz="2800" b="1" dirty="0" err="1">
                <a:solidFill>
                  <a:srgbClr val="FF0000"/>
                </a:solidFill>
                <a:latin typeface="Times New Roman"/>
                <a:ea typeface="Calibri"/>
                <a:cs typeface="Times New Roman"/>
              </a:rPr>
              <a:t>vọng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vào</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học</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sinh</a:t>
            </a:r>
            <a:endParaRPr lang="en-US" sz="2800" b="1" dirty="0">
              <a:solidFill>
                <a:srgbClr val="FF0000"/>
              </a:solidFill>
              <a:ea typeface="Calibri"/>
              <a:cs typeface="Times New Roman"/>
            </a:endParaRPr>
          </a:p>
        </p:txBody>
      </p:sp>
      <p:sp>
        <p:nvSpPr>
          <p:cNvPr id="11" name="TextBox 10"/>
          <p:cNvSpPr txBox="1"/>
          <p:nvPr/>
        </p:nvSpPr>
        <p:spPr>
          <a:xfrm>
            <a:off x="3657600" y="4876800"/>
            <a:ext cx="5105400" cy="1578894"/>
          </a:xfrm>
          <a:prstGeom prst="rect">
            <a:avLst/>
          </a:prstGeom>
          <a:noFill/>
        </p:spPr>
        <p:txBody>
          <a:bodyPr wrap="square" rtlCol="0">
            <a:spAutoFit/>
          </a:bodyPr>
          <a:lstStyle/>
          <a:p>
            <a:pPr algn="just">
              <a:lnSpc>
                <a:spcPct val="115000"/>
              </a:lnSpc>
            </a:pPr>
            <a:r>
              <a:rPr lang="en-US" sz="2800" b="1" dirty="0" err="1">
                <a:solidFill>
                  <a:srgbClr val="FF0000"/>
                </a:solidFill>
                <a:latin typeface="Times New Roman"/>
                <a:ea typeface="Calibri"/>
                <a:cs typeface="Times New Roman"/>
              </a:rPr>
              <a:t>Vai</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trò</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và</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trách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nhiệm</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cao</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cả</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của</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người</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học</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sinh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trong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công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cuộc</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xây</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dựng</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nước</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nhà</a:t>
            </a:r>
            <a:r>
              <a:rPr lang="en-US" sz="2800" b="1" dirty="0">
                <a:solidFill>
                  <a:srgbClr val="FF0000"/>
                </a:solidFill>
                <a:latin typeface="Times New Roman"/>
                <a:ea typeface="Calibri"/>
                <a:cs typeface="Times New Roman"/>
              </a:rPr>
              <a:t>.</a:t>
            </a:r>
            <a:endParaRPr lang="en-US" sz="2800" b="1" dirty="0">
              <a:solidFill>
                <a:srgbClr val="FF0000"/>
              </a:solidFill>
              <a:ea typeface="Calibri"/>
              <a:cs typeface="Times New Roman"/>
            </a:endParaRPr>
          </a:p>
        </p:txBody>
      </p:sp>
    </p:spTree>
    <p:extLst>
      <p:ext uri="{BB962C8B-B14F-4D97-AF65-F5344CB8AC3E}">
        <p14:creationId xmlns:p14="http://schemas.microsoft.com/office/powerpoint/2010/main" val="4218654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6200" y="228600"/>
            <a:ext cx="9220200" cy="492443"/>
          </a:xfrm>
          <a:prstGeom prst="rect">
            <a:avLst/>
          </a:prstGeom>
          <a:noFill/>
        </p:spPr>
        <p:txBody>
          <a:bodyPr wrap="square" rtlCol="0">
            <a:spAutoFit/>
          </a:bodyPr>
          <a:lstStyle/>
          <a:p>
            <a:pPr algn="ctr"/>
            <a:r>
              <a:rPr lang="en-US" sz="2600" b="1" dirty="0" smtClean="0"/>
              <a:t>CHƯƠNG TRÌNH TIẾNG VIỆT LỚP 5 – PHÂN MÔN TẬP ĐỌC KÌ 1</a:t>
            </a:r>
            <a:endParaRPr lang="en-US" sz="2600" b="1" dirty="0"/>
          </a:p>
        </p:txBody>
      </p:sp>
      <p:sp>
        <p:nvSpPr>
          <p:cNvPr id="4" name="TextBox 3"/>
          <p:cNvSpPr txBox="1"/>
          <p:nvPr/>
        </p:nvSpPr>
        <p:spPr>
          <a:xfrm>
            <a:off x="0" y="1066800"/>
            <a:ext cx="8153400" cy="492443"/>
          </a:xfrm>
          <a:prstGeom prst="rect">
            <a:avLst/>
          </a:prstGeom>
          <a:noFill/>
        </p:spPr>
        <p:txBody>
          <a:bodyPr wrap="square" rtlCol="0">
            <a:spAutoFit/>
          </a:bodyPr>
          <a:lstStyle/>
          <a:p>
            <a:pPr algn="just"/>
            <a:r>
              <a:rPr lang="en-US" sz="2600" b="1" dirty="0" err="1" smtClean="0">
                <a:solidFill>
                  <a:srgbClr val="FF0000"/>
                </a:solidFill>
              </a:rPr>
              <a:t>Chủ</a:t>
            </a:r>
            <a:r>
              <a:rPr lang="en-US" sz="2600" b="1" dirty="0" smtClean="0">
                <a:solidFill>
                  <a:srgbClr val="FF0000"/>
                </a:solidFill>
              </a:rPr>
              <a:t> </a:t>
            </a:r>
            <a:r>
              <a:rPr lang="en-US" sz="2600" b="1" dirty="0" err="1" smtClean="0">
                <a:solidFill>
                  <a:srgbClr val="FF0000"/>
                </a:solidFill>
              </a:rPr>
              <a:t>điểm</a:t>
            </a:r>
            <a:r>
              <a:rPr lang="en-US" sz="2600" b="1" dirty="0" smtClean="0">
                <a:solidFill>
                  <a:srgbClr val="FF0000"/>
                </a:solidFill>
              </a:rPr>
              <a:t> 1</a:t>
            </a:r>
            <a:r>
              <a:rPr lang="en-US" sz="2600" b="1" dirty="0" smtClean="0"/>
              <a:t>: </a:t>
            </a:r>
            <a:r>
              <a:rPr lang="en-US" sz="2600" b="1" dirty="0" err="1" smtClean="0"/>
              <a:t>Việt</a:t>
            </a:r>
            <a:r>
              <a:rPr lang="en-US" sz="2600" b="1" dirty="0" smtClean="0"/>
              <a:t> Nam - </a:t>
            </a:r>
            <a:r>
              <a:rPr lang="en-US" sz="2600" b="1" dirty="0" err="1" smtClean="0"/>
              <a:t>Tổ</a:t>
            </a:r>
            <a:r>
              <a:rPr lang="en-US" sz="2600" b="1" dirty="0" smtClean="0"/>
              <a:t>  </a:t>
            </a:r>
            <a:r>
              <a:rPr lang="en-US" sz="2600" b="1" dirty="0" err="1" smtClean="0"/>
              <a:t>quốc</a:t>
            </a:r>
            <a:r>
              <a:rPr lang="en-US" sz="2600" b="1" dirty="0" smtClean="0"/>
              <a:t> </a:t>
            </a:r>
            <a:r>
              <a:rPr lang="en-US" sz="2600" b="1" dirty="0" err="1" smtClean="0"/>
              <a:t>em</a:t>
            </a:r>
            <a:endParaRPr lang="en-US" sz="2600" b="1" dirty="0"/>
          </a:p>
        </p:txBody>
      </p:sp>
      <p:sp>
        <p:nvSpPr>
          <p:cNvPr id="5" name="TextBox 4"/>
          <p:cNvSpPr txBox="1"/>
          <p:nvPr/>
        </p:nvSpPr>
        <p:spPr>
          <a:xfrm>
            <a:off x="0" y="1793557"/>
            <a:ext cx="8153400" cy="492443"/>
          </a:xfrm>
          <a:prstGeom prst="rect">
            <a:avLst/>
          </a:prstGeom>
          <a:noFill/>
        </p:spPr>
        <p:txBody>
          <a:bodyPr wrap="square" rtlCol="0">
            <a:spAutoFit/>
          </a:bodyPr>
          <a:lstStyle/>
          <a:p>
            <a:pPr algn="just"/>
            <a:r>
              <a:rPr lang="en-US" sz="2600" b="1" dirty="0" err="1" smtClean="0">
                <a:solidFill>
                  <a:srgbClr val="FF0000"/>
                </a:solidFill>
              </a:rPr>
              <a:t>Chủ</a:t>
            </a:r>
            <a:r>
              <a:rPr lang="en-US" sz="2600" b="1" dirty="0" smtClean="0">
                <a:solidFill>
                  <a:srgbClr val="FF0000"/>
                </a:solidFill>
              </a:rPr>
              <a:t> </a:t>
            </a:r>
            <a:r>
              <a:rPr lang="en-US" sz="2600" b="1" dirty="0" err="1" smtClean="0">
                <a:solidFill>
                  <a:srgbClr val="FF0000"/>
                </a:solidFill>
              </a:rPr>
              <a:t>điểm</a:t>
            </a:r>
            <a:r>
              <a:rPr lang="en-US" sz="2600" b="1" dirty="0" smtClean="0">
                <a:solidFill>
                  <a:srgbClr val="FF0000"/>
                </a:solidFill>
              </a:rPr>
              <a:t> 2</a:t>
            </a:r>
            <a:r>
              <a:rPr lang="en-US" sz="2600" b="1" dirty="0" smtClean="0"/>
              <a:t>: </a:t>
            </a:r>
            <a:r>
              <a:rPr lang="en-US" sz="2600" b="1" dirty="0" err="1" smtClean="0"/>
              <a:t>Cánh</a:t>
            </a:r>
            <a:r>
              <a:rPr lang="en-US" sz="2600" b="1" dirty="0" smtClean="0"/>
              <a:t> </a:t>
            </a:r>
            <a:r>
              <a:rPr lang="en-US" sz="2600" b="1" dirty="0" err="1" smtClean="0"/>
              <a:t>chim</a:t>
            </a:r>
            <a:r>
              <a:rPr lang="en-US" sz="2600" b="1" dirty="0" smtClean="0"/>
              <a:t> </a:t>
            </a:r>
            <a:r>
              <a:rPr lang="en-US" sz="2600" b="1" dirty="0" err="1" smtClean="0"/>
              <a:t>hoà</a:t>
            </a:r>
            <a:r>
              <a:rPr lang="en-US" sz="2600" b="1" dirty="0" smtClean="0"/>
              <a:t> </a:t>
            </a:r>
            <a:r>
              <a:rPr lang="en-US" sz="2600" b="1" dirty="0" err="1" smtClean="0"/>
              <a:t>bình</a:t>
            </a:r>
            <a:endParaRPr lang="en-US" sz="2600" b="1" dirty="0"/>
          </a:p>
        </p:txBody>
      </p:sp>
      <p:sp>
        <p:nvSpPr>
          <p:cNvPr id="10" name="TextBox 9"/>
          <p:cNvSpPr txBox="1"/>
          <p:nvPr/>
        </p:nvSpPr>
        <p:spPr>
          <a:xfrm>
            <a:off x="0" y="2514600"/>
            <a:ext cx="8153400" cy="492443"/>
          </a:xfrm>
          <a:prstGeom prst="rect">
            <a:avLst/>
          </a:prstGeom>
          <a:noFill/>
        </p:spPr>
        <p:txBody>
          <a:bodyPr wrap="square" rtlCol="0">
            <a:spAutoFit/>
          </a:bodyPr>
          <a:lstStyle/>
          <a:p>
            <a:pPr algn="just"/>
            <a:r>
              <a:rPr lang="en-US" sz="2600" b="1" dirty="0" err="1" smtClean="0">
                <a:solidFill>
                  <a:srgbClr val="FF0000"/>
                </a:solidFill>
              </a:rPr>
              <a:t>Chủ</a:t>
            </a:r>
            <a:r>
              <a:rPr lang="en-US" sz="2600" b="1" dirty="0" smtClean="0">
                <a:solidFill>
                  <a:srgbClr val="FF0000"/>
                </a:solidFill>
              </a:rPr>
              <a:t> </a:t>
            </a:r>
            <a:r>
              <a:rPr lang="en-US" sz="2600" b="1" dirty="0" err="1" smtClean="0">
                <a:solidFill>
                  <a:srgbClr val="FF0000"/>
                </a:solidFill>
              </a:rPr>
              <a:t>điểm</a:t>
            </a:r>
            <a:r>
              <a:rPr lang="en-US" sz="2600" b="1" dirty="0" smtClean="0">
                <a:solidFill>
                  <a:srgbClr val="FF0000"/>
                </a:solidFill>
              </a:rPr>
              <a:t> 3</a:t>
            </a:r>
            <a:r>
              <a:rPr lang="en-US" sz="2600" b="1" dirty="0" smtClean="0"/>
              <a:t>: Con </a:t>
            </a:r>
            <a:r>
              <a:rPr lang="en-US" sz="2600" b="1" dirty="0" err="1" smtClean="0"/>
              <a:t>người</a:t>
            </a:r>
            <a:r>
              <a:rPr lang="en-US" sz="2600" b="1" dirty="0" smtClean="0"/>
              <a:t> </a:t>
            </a:r>
            <a:r>
              <a:rPr lang="en-US" sz="2600" b="1" dirty="0" err="1" smtClean="0"/>
              <a:t>với</a:t>
            </a:r>
            <a:r>
              <a:rPr lang="en-US" sz="2600" b="1" dirty="0" smtClean="0"/>
              <a:t> </a:t>
            </a:r>
            <a:r>
              <a:rPr lang="en-US" sz="2600" b="1" dirty="0" err="1" smtClean="0"/>
              <a:t>thiên</a:t>
            </a:r>
            <a:r>
              <a:rPr lang="en-US" sz="2600" b="1" dirty="0" smtClean="0"/>
              <a:t> </a:t>
            </a:r>
            <a:r>
              <a:rPr lang="en-US" sz="2600" b="1" dirty="0" err="1" smtClean="0"/>
              <a:t>nhiên</a:t>
            </a:r>
            <a:endParaRPr lang="en-US" sz="2600" b="1" dirty="0"/>
          </a:p>
        </p:txBody>
      </p:sp>
      <p:sp>
        <p:nvSpPr>
          <p:cNvPr id="11" name="TextBox 10"/>
          <p:cNvSpPr txBox="1"/>
          <p:nvPr/>
        </p:nvSpPr>
        <p:spPr>
          <a:xfrm>
            <a:off x="0" y="3276600"/>
            <a:ext cx="8153400" cy="492443"/>
          </a:xfrm>
          <a:prstGeom prst="rect">
            <a:avLst/>
          </a:prstGeom>
          <a:noFill/>
        </p:spPr>
        <p:txBody>
          <a:bodyPr wrap="square" rtlCol="0">
            <a:spAutoFit/>
          </a:bodyPr>
          <a:lstStyle/>
          <a:p>
            <a:pPr algn="just"/>
            <a:r>
              <a:rPr lang="en-US" sz="2600" b="1" dirty="0" err="1" smtClean="0">
                <a:solidFill>
                  <a:srgbClr val="FF0000"/>
                </a:solidFill>
              </a:rPr>
              <a:t>Chủ</a:t>
            </a:r>
            <a:r>
              <a:rPr lang="en-US" sz="2600" b="1" dirty="0" smtClean="0">
                <a:solidFill>
                  <a:srgbClr val="FF0000"/>
                </a:solidFill>
              </a:rPr>
              <a:t> </a:t>
            </a:r>
            <a:r>
              <a:rPr lang="en-US" sz="2600" b="1" dirty="0" err="1" smtClean="0">
                <a:solidFill>
                  <a:srgbClr val="FF0000"/>
                </a:solidFill>
              </a:rPr>
              <a:t>điểm</a:t>
            </a:r>
            <a:r>
              <a:rPr lang="en-US" sz="2600" b="1" dirty="0" smtClean="0">
                <a:solidFill>
                  <a:srgbClr val="FF0000"/>
                </a:solidFill>
              </a:rPr>
              <a:t> 4</a:t>
            </a:r>
            <a:r>
              <a:rPr lang="en-US" sz="2600" b="1" dirty="0" smtClean="0"/>
              <a:t>: </a:t>
            </a:r>
            <a:r>
              <a:rPr lang="en-US" sz="2600" b="1" dirty="0" err="1" smtClean="0"/>
              <a:t>Giữ</a:t>
            </a:r>
            <a:r>
              <a:rPr lang="en-US" sz="2600" b="1" dirty="0" smtClean="0"/>
              <a:t> </a:t>
            </a:r>
            <a:r>
              <a:rPr lang="en-US" sz="2600" b="1" dirty="0" err="1" smtClean="0"/>
              <a:t>lấy</a:t>
            </a:r>
            <a:r>
              <a:rPr lang="en-US" sz="2600" b="1" dirty="0" smtClean="0"/>
              <a:t> </a:t>
            </a:r>
            <a:r>
              <a:rPr lang="en-US" sz="2600" b="1" dirty="0" err="1" smtClean="0"/>
              <a:t>màu</a:t>
            </a:r>
            <a:r>
              <a:rPr lang="en-US" sz="2600" b="1" dirty="0" smtClean="0"/>
              <a:t> </a:t>
            </a:r>
            <a:r>
              <a:rPr lang="en-US" sz="2600" b="1" dirty="0" err="1" smtClean="0"/>
              <a:t>xanh</a:t>
            </a:r>
            <a:endParaRPr lang="en-US" sz="2600" b="1" dirty="0"/>
          </a:p>
        </p:txBody>
      </p:sp>
      <p:sp>
        <p:nvSpPr>
          <p:cNvPr id="12" name="TextBox 11"/>
          <p:cNvSpPr txBox="1"/>
          <p:nvPr/>
        </p:nvSpPr>
        <p:spPr>
          <a:xfrm>
            <a:off x="0" y="4191000"/>
            <a:ext cx="8153400" cy="492443"/>
          </a:xfrm>
          <a:prstGeom prst="rect">
            <a:avLst/>
          </a:prstGeom>
          <a:noFill/>
        </p:spPr>
        <p:txBody>
          <a:bodyPr wrap="square" rtlCol="0">
            <a:spAutoFit/>
          </a:bodyPr>
          <a:lstStyle/>
          <a:p>
            <a:pPr algn="just"/>
            <a:r>
              <a:rPr lang="en-US" sz="2600" b="1" dirty="0" err="1" smtClean="0">
                <a:solidFill>
                  <a:srgbClr val="FF0000"/>
                </a:solidFill>
              </a:rPr>
              <a:t>Chủ</a:t>
            </a:r>
            <a:r>
              <a:rPr lang="en-US" sz="2600" b="1" dirty="0" smtClean="0">
                <a:solidFill>
                  <a:srgbClr val="FF0000"/>
                </a:solidFill>
              </a:rPr>
              <a:t> </a:t>
            </a:r>
            <a:r>
              <a:rPr lang="en-US" sz="2600" b="1" dirty="0" err="1" smtClean="0">
                <a:solidFill>
                  <a:srgbClr val="FF0000"/>
                </a:solidFill>
              </a:rPr>
              <a:t>điểm</a:t>
            </a:r>
            <a:r>
              <a:rPr lang="en-US" sz="2600" b="1" dirty="0" smtClean="0">
                <a:solidFill>
                  <a:srgbClr val="FF0000"/>
                </a:solidFill>
              </a:rPr>
              <a:t> 5</a:t>
            </a:r>
            <a:r>
              <a:rPr lang="en-US" sz="2600" b="1" dirty="0" smtClean="0"/>
              <a:t>: </a:t>
            </a:r>
            <a:r>
              <a:rPr lang="en-US" sz="2600" b="1" dirty="0" err="1" smtClean="0"/>
              <a:t>Vì</a:t>
            </a:r>
            <a:r>
              <a:rPr lang="en-US" sz="2600" b="1" dirty="0" smtClean="0"/>
              <a:t> </a:t>
            </a:r>
            <a:r>
              <a:rPr lang="en-US" sz="2600" b="1" dirty="0" err="1" smtClean="0"/>
              <a:t>hạnh</a:t>
            </a:r>
            <a:r>
              <a:rPr lang="en-US" sz="2600" b="1" dirty="0" smtClean="0"/>
              <a:t> </a:t>
            </a:r>
            <a:r>
              <a:rPr lang="en-US" sz="2600" b="1" dirty="0" err="1" smtClean="0"/>
              <a:t>phúc</a:t>
            </a:r>
            <a:r>
              <a:rPr lang="en-US" sz="2600" b="1" dirty="0" smtClean="0"/>
              <a:t> con </a:t>
            </a:r>
            <a:r>
              <a:rPr lang="en-US" sz="2600" b="1" dirty="0" err="1" smtClean="0"/>
              <a:t>người</a:t>
            </a:r>
            <a:endParaRPr lang="en-US" sz="2600" b="1" dirty="0"/>
          </a:p>
        </p:txBody>
      </p:sp>
    </p:spTree>
    <p:extLst>
      <p:ext uri="{BB962C8B-B14F-4D97-AF65-F5344CB8AC3E}">
        <p14:creationId xmlns:p14="http://schemas.microsoft.com/office/powerpoint/2010/main" val="39249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228600" y="685800"/>
            <a:ext cx="8763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GB" sz="4000" b="1" u="sng" dirty="0" err="1" smtClean="0">
                <a:solidFill>
                  <a:srgbClr val="FF0000"/>
                </a:solidFill>
              </a:rPr>
              <a:t>Nội</a:t>
            </a:r>
            <a:r>
              <a:rPr lang="en-GB" sz="4000" b="1" u="sng" dirty="0" smtClean="0">
                <a:solidFill>
                  <a:srgbClr val="FF0000"/>
                </a:solidFill>
              </a:rPr>
              <a:t> dung</a:t>
            </a:r>
            <a:r>
              <a:rPr lang="en-GB" sz="4000" b="1" dirty="0" smtClean="0">
                <a:solidFill>
                  <a:srgbClr val="0000CC"/>
                </a:solidFill>
              </a:rPr>
              <a:t>: </a:t>
            </a:r>
            <a:r>
              <a:rPr lang="en-GB" sz="4000" b="1" dirty="0" err="1" smtClean="0">
                <a:solidFill>
                  <a:srgbClr val="0000CC"/>
                </a:solidFill>
              </a:rPr>
              <a:t>Bác</a:t>
            </a:r>
            <a:r>
              <a:rPr lang="en-GB" sz="4000" b="1" dirty="0" smtClean="0">
                <a:solidFill>
                  <a:srgbClr val="0000CC"/>
                </a:solidFill>
              </a:rPr>
              <a:t> </a:t>
            </a:r>
            <a:r>
              <a:rPr lang="en-GB" sz="4000" b="1" dirty="0" err="1">
                <a:solidFill>
                  <a:srgbClr val="0000CC"/>
                </a:solidFill>
              </a:rPr>
              <a:t>Hồ</a:t>
            </a:r>
            <a:r>
              <a:rPr lang="en-GB" sz="4000" b="1" dirty="0">
                <a:solidFill>
                  <a:srgbClr val="0000CC"/>
                </a:solidFill>
              </a:rPr>
              <a:t> </a:t>
            </a:r>
            <a:r>
              <a:rPr lang="en-GB" sz="4000" b="1" dirty="0" err="1">
                <a:solidFill>
                  <a:srgbClr val="0000CC"/>
                </a:solidFill>
              </a:rPr>
              <a:t>khuyên</a:t>
            </a:r>
            <a:r>
              <a:rPr lang="en-GB" sz="4000" b="1" dirty="0">
                <a:solidFill>
                  <a:srgbClr val="0000CC"/>
                </a:solidFill>
              </a:rPr>
              <a:t> </a:t>
            </a:r>
            <a:r>
              <a:rPr lang="en-GB" sz="4000" b="1" dirty="0" err="1">
                <a:solidFill>
                  <a:srgbClr val="0000CC"/>
                </a:solidFill>
              </a:rPr>
              <a:t>học</a:t>
            </a:r>
            <a:r>
              <a:rPr lang="en-GB" sz="4000" b="1" dirty="0">
                <a:solidFill>
                  <a:srgbClr val="0000CC"/>
                </a:solidFill>
              </a:rPr>
              <a:t> </a:t>
            </a:r>
            <a:r>
              <a:rPr lang="en-GB" sz="4000" b="1" dirty="0" err="1">
                <a:solidFill>
                  <a:srgbClr val="0000CC"/>
                </a:solidFill>
              </a:rPr>
              <a:t>sinh</a:t>
            </a:r>
            <a:r>
              <a:rPr lang="en-GB" sz="4000" b="1" dirty="0">
                <a:solidFill>
                  <a:srgbClr val="0000CC"/>
                </a:solidFill>
              </a:rPr>
              <a:t> </a:t>
            </a:r>
            <a:r>
              <a:rPr lang="en-GB" sz="4000" b="1" dirty="0" err="1">
                <a:solidFill>
                  <a:srgbClr val="0000CC"/>
                </a:solidFill>
              </a:rPr>
              <a:t>chăm</a:t>
            </a:r>
            <a:r>
              <a:rPr lang="en-GB" sz="4000" b="1" dirty="0">
                <a:solidFill>
                  <a:srgbClr val="0000CC"/>
                </a:solidFill>
              </a:rPr>
              <a:t> </a:t>
            </a:r>
            <a:r>
              <a:rPr lang="en-GB" sz="4000" b="1" dirty="0" err="1">
                <a:solidFill>
                  <a:srgbClr val="0000CC"/>
                </a:solidFill>
              </a:rPr>
              <a:t>học</a:t>
            </a:r>
            <a:r>
              <a:rPr lang="en-GB" sz="4000" b="1" dirty="0">
                <a:solidFill>
                  <a:srgbClr val="0000CC"/>
                </a:solidFill>
              </a:rPr>
              <a:t>, </a:t>
            </a:r>
            <a:r>
              <a:rPr lang="en-GB" sz="4000" b="1" dirty="0" err="1">
                <a:solidFill>
                  <a:srgbClr val="0000CC"/>
                </a:solidFill>
              </a:rPr>
              <a:t>ngoan</a:t>
            </a:r>
            <a:r>
              <a:rPr lang="en-GB" sz="4000" b="1" dirty="0">
                <a:solidFill>
                  <a:srgbClr val="0000CC"/>
                </a:solidFill>
              </a:rPr>
              <a:t> </a:t>
            </a:r>
            <a:r>
              <a:rPr lang="en-GB" sz="4000" b="1" dirty="0" err="1">
                <a:solidFill>
                  <a:srgbClr val="0000CC"/>
                </a:solidFill>
              </a:rPr>
              <a:t>ngoãn</a:t>
            </a:r>
            <a:r>
              <a:rPr lang="en-GB" sz="4000" b="1" dirty="0">
                <a:solidFill>
                  <a:srgbClr val="0000CC"/>
                </a:solidFill>
              </a:rPr>
              <a:t>, </a:t>
            </a:r>
            <a:r>
              <a:rPr lang="en-GB" sz="4000" b="1" dirty="0" err="1">
                <a:solidFill>
                  <a:srgbClr val="0000CC"/>
                </a:solidFill>
              </a:rPr>
              <a:t>nghe</a:t>
            </a:r>
            <a:r>
              <a:rPr lang="en-GB" sz="4000" b="1" dirty="0">
                <a:solidFill>
                  <a:srgbClr val="0000CC"/>
                </a:solidFill>
              </a:rPr>
              <a:t> </a:t>
            </a:r>
            <a:r>
              <a:rPr lang="en-GB" sz="4000" b="1" dirty="0" err="1">
                <a:solidFill>
                  <a:srgbClr val="0000CC"/>
                </a:solidFill>
              </a:rPr>
              <a:t>thầy</a:t>
            </a:r>
            <a:r>
              <a:rPr lang="en-GB" sz="4000" b="1" dirty="0">
                <a:solidFill>
                  <a:srgbClr val="0000CC"/>
                </a:solidFill>
              </a:rPr>
              <a:t>, </a:t>
            </a:r>
            <a:r>
              <a:rPr lang="en-GB" sz="4000" b="1" dirty="0" err="1">
                <a:solidFill>
                  <a:srgbClr val="0000CC"/>
                </a:solidFill>
              </a:rPr>
              <a:t>yêu</a:t>
            </a:r>
            <a:r>
              <a:rPr lang="en-GB" sz="4000" b="1" dirty="0">
                <a:solidFill>
                  <a:srgbClr val="0000CC"/>
                </a:solidFill>
              </a:rPr>
              <a:t> </a:t>
            </a:r>
            <a:r>
              <a:rPr lang="en-GB" sz="4000" b="1" dirty="0" err="1">
                <a:solidFill>
                  <a:srgbClr val="0000CC"/>
                </a:solidFill>
              </a:rPr>
              <a:t>bạn</a:t>
            </a:r>
            <a:r>
              <a:rPr lang="en-GB" sz="4000" b="1" dirty="0">
                <a:solidFill>
                  <a:srgbClr val="0000CC"/>
                </a:solidFill>
              </a:rPr>
              <a:t> </a:t>
            </a:r>
            <a:r>
              <a:rPr lang="en-GB" sz="4000" b="1" dirty="0" err="1">
                <a:solidFill>
                  <a:srgbClr val="0000CC"/>
                </a:solidFill>
              </a:rPr>
              <a:t>và</a:t>
            </a:r>
            <a:r>
              <a:rPr lang="en-GB" sz="4000" b="1" dirty="0">
                <a:solidFill>
                  <a:srgbClr val="0000CC"/>
                </a:solidFill>
              </a:rPr>
              <a:t> tin </a:t>
            </a:r>
            <a:r>
              <a:rPr lang="en-GB" sz="4000" b="1" dirty="0" err="1">
                <a:solidFill>
                  <a:srgbClr val="0000CC"/>
                </a:solidFill>
              </a:rPr>
              <a:t>tưởng</a:t>
            </a:r>
            <a:r>
              <a:rPr lang="en-GB" sz="4000" b="1" dirty="0">
                <a:solidFill>
                  <a:srgbClr val="0000CC"/>
                </a:solidFill>
              </a:rPr>
              <a:t> </a:t>
            </a:r>
            <a:r>
              <a:rPr lang="en-GB" sz="4000" b="1" dirty="0" err="1">
                <a:solidFill>
                  <a:srgbClr val="0000CC"/>
                </a:solidFill>
              </a:rPr>
              <a:t>các</a:t>
            </a:r>
            <a:r>
              <a:rPr lang="en-GB" sz="4000" b="1" dirty="0">
                <a:solidFill>
                  <a:srgbClr val="0000CC"/>
                </a:solidFill>
              </a:rPr>
              <a:t> </a:t>
            </a:r>
            <a:r>
              <a:rPr lang="en-GB" sz="4000" b="1" dirty="0" err="1">
                <a:solidFill>
                  <a:srgbClr val="0000CC"/>
                </a:solidFill>
              </a:rPr>
              <a:t>em</a:t>
            </a:r>
            <a:r>
              <a:rPr lang="en-GB" sz="4000" b="1" dirty="0">
                <a:solidFill>
                  <a:srgbClr val="0000CC"/>
                </a:solidFill>
              </a:rPr>
              <a:t> </a:t>
            </a:r>
            <a:r>
              <a:rPr lang="en-GB" sz="4000" b="1" dirty="0" err="1">
                <a:solidFill>
                  <a:srgbClr val="0000CC"/>
                </a:solidFill>
              </a:rPr>
              <a:t>sẽ</a:t>
            </a:r>
            <a:r>
              <a:rPr lang="en-GB" sz="4000" b="1" dirty="0">
                <a:solidFill>
                  <a:srgbClr val="0000CC"/>
                </a:solidFill>
              </a:rPr>
              <a:t> </a:t>
            </a:r>
            <a:r>
              <a:rPr lang="en-GB" sz="4000" b="1" dirty="0" err="1">
                <a:solidFill>
                  <a:srgbClr val="0000CC"/>
                </a:solidFill>
              </a:rPr>
              <a:t>kế</a:t>
            </a:r>
            <a:r>
              <a:rPr lang="en-GB" sz="4000" b="1" dirty="0">
                <a:solidFill>
                  <a:srgbClr val="0000CC"/>
                </a:solidFill>
              </a:rPr>
              <a:t> </a:t>
            </a:r>
            <a:r>
              <a:rPr lang="en-GB" sz="4000" b="1" dirty="0" err="1">
                <a:solidFill>
                  <a:srgbClr val="0000CC"/>
                </a:solidFill>
              </a:rPr>
              <a:t>tục</a:t>
            </a:r>
            <a:r>
              <a:rPr lang="en-GB" sz="4000" b="1" dirty="0">
                <a:solidFill>
                  <a:srgbClr val="0000CC"/>
                </a:solidFill>
              </a:rPr>
              <a:t> </a:t>
            </a:r>
            <a:r>
              <a:rPr lang="en-GB" sz="4000" b="1" dirty="0" err="1">
                <a:solidFill>
                  <a:srgbClr val="0000CC"/>
                </a:solidFill>
              </a:rPr>
              <a:t>xứng</a:t>
            </a:r>
            <a:r>
              <a:rPr lang="en-GB" sz="4000" b="1" dirty="0">
                <a:solidFill>
                  <a:srgbClr val="0000CC"/>
                </a:solidFill>
              </a:rPr>
              <a:t> </a:t>
            </a:r>
            <a:r>
              <a:rPr lang="en-GB" sz="4000" b="1" dirty="0" err="1">
                <a:solidFill>
                  <a:srgbClr val="0000CC"/>
                </a:solidFill>
              </a:rPr>
              <a:t>đáng</a:t>
            </a:r>
            <a:r>
              <a:rPr lang="en-GB" sz="4000" b="1" dirty="0">
                <a:solidFill>
                  <a:srgbClr val="0000CC"/>
                </a:solidFill>
              </a:rPr>
              <a:t> </a:t>
            </a:r>
            <a:r>
              <a:rPr lang="en-GB" sz="4000" b="1" dirty="0" err="1">
                <a:solidFill>
                  <a:srgbClr val="0000CC"/>
                </a:solidFill>
              </a:rPr>
              <a:t>sự</a:t>
            </a:r>
            <a:r>
              <a:rPr lang="en-GB" sz="4000" b="1" dirty="0">
                <a:solidFill>
                  <a:srgbClr val="0000CC"/>
                </a:solidFill>
              </a:rPr>
              <a:t> </a:t>
            </a:r>
            <a:r>
              <a:rPr lang="en-GB" sz="4000" b="1" dirty="0" err="1">
                <a:solidFill>
                  <a:srgbClr val="0000CC"/>
                </a:solidFill>
              </a:rPr>
              <a:t>nghiệp</a:t>
            </a:r>
            <a:r>
              <a:rPr lang="en-GB" sz="4000" b="1" dirty="0">
                <a:solidFill>
                  <a:srgbClr val="0000CC"/>
                </a:solidFill>
              </a:rPr>
              <a:t> </a:t>
            </a:r>
            <a:r>
              <a:rPr lang="en-GB" sz="4000" b="1" dirty="0" err="1">
                <a:solidFill>
                  <a:srgbClr val="0000CC"/>
                </a:solidFill>
              </a:rPr>
              <a:t>của</a:t>
            </a:r>
            <a:r>
              <a:rPr lang="en-GB" sz="4000" b="1" dirty="0">
                <a:solidFill>
                  <a:srgbClr val="0000CC"/>
                </a:solidFill>
              </a:rPr>
              <a:t> cha </a:t>
            </a:r>
            <a:r>
              <a:rPr lang="en-GB" sz="4000" b="1" dirty="0" err="1">
                <a:solidFill>
                  <a:srgbClr val="0000CC"/>
                </a:solidFill>
              </a:rPr>
              <a:t>ông</a:t>
            </a:r>
            <a:r>
              <a:rPr lang="en-GB" sz="4000" b="1" dirty="0">
                <a:solidFill>
                  <a:srgbClr val="0000CC"/>
                </a:solidFill>
              </a:rPr>
              <a:t>, </a:t>
            </a:r>
            <a:r>
              <a:rPr lang="en-GB" sz="4000" b="1" dirty="0" err="1">
                <a:solidFill>
                  <a:srgbClr val="0000CC"/>
                </a:solidFill>
              </a:rPr>
              <a:t>xây</a:t>
            </a:r>
            <a:r>
              <a:rPr lang="en-GB" sz="4000" b="1" dirty="0">
                <a:solidFill>
                  <a:srgbClr val="0000CC"/>
                </a:solidFill>
              </a:rPr>
              <a:t> </a:t>
            </a:r>
            <a:r>
              <a:rPr lang="en-GB" sz="4000" b="1" dirty="0" err="1">
                <a:solidFill>
                  <a:srgbClr val="0000CC"/>
                </a:solidFill>
              </a:rPr>
              <a:t>dựng</a:t>
            </a:r>
            <a:r>
              <a:rPr lang="en-GB" sz="4000" b="1" dirty="0">
                <a:solidFill>
                  <a:srgbClr val="0000CC"/>
                </a:solidFill>
              </a:rPr>
              <a:t> </a:t>
            </a:r>
            <a:r>
              <a:rPr lang="en-GB" sz="4000" b="1" dirty="0" err="1">
                <a:solidFill>
                  <a:srgbClr val="0000CC"/>
                </a:solidFill>
              </a:rPr>
              <a:t>thành</a:t>
            </a:r>
            <a:r>
              <a:rPr lang="en-GB" sz="4000" b="1" dirty="0">
                <a:solidFill>
                  <a:srgbClr val="0000CC"/>
                </a:solidFill>
              </a:rPr>
              <a:t> </a:t>
            </a:r>
            <a:r>
              <a:rPr lang="en-GB" sz="4000" b="1" dirty="0" err="1">
                <a:solidFill>
                  <a:srgbClr val="0000CC"/>
                </a:solidFill>
              </a:rPr>
              <a:t>công</a:t>
            </a:r>
            <a:r>
              <a:rPr lang="en-GB" sz="4000" b="1" dirty="0">
                <a:solidFill>
                  <a:srgbClr val="0000CC"/>
                </a:solidFill>
              </a:rPr>
              <a:t> </a:t>
            </a:r>
            <a:r>
              <a:rPr lang="en-GB" sz="4000" b="1" dirty="0" err="1">
                <a:solidFill>
                  <a:srgbClr val="0000CC"/>
                </a:solidFill>
              </a:rPr>
              <a:t>nước</a:t>
            </a:r>
            <a:r>
              <a:rPr lang="en-GB" sz="4000" b="1" dirty="0">
                <a:solidFill>
                  <a:srgbClr val="0000CC"/>
                </a:solidFill>
              </a:rPr>
              <a:t> </a:t>
            </a:r>
            <a:r>
              <a:rPr lang="en-GB" sz="4000" b="1" dirty="0" err="1">
                <a:solidFill>
                  <a:srgbClr val="0000CC"/>
                </a:solidFill>
              </a:rPr>
              <a:t>Việt</a:t>
            </a:r>
            <a:r>
              <a:rPr lang="en-GB" sz="4000" b="1" dirty="0">
                <a:solidFill>
                  <a:srgbClr val="0000CC"/>
                </a:solidFill>
              </a:rPr>
              <a:t> Nam </a:t>
            </a:r>
            <a:r>
              <a:rPr lang="en-GB" sz="4000" b="1" dirty="0" err="1">
                <a:solidFill>
                  <a:srgbClr val="0000CC"/>
                </a:solidFill>
              </a:rPr>
              <a:t>mới</a:t>
            </a:r>
            <a:r>
              <a:rPr lang="en-GB" sz="4000" b="1" dirty="0">
                <a:solidFill>
                  <a:srgbClr val="0000CC"/>
                </a:solidFill>
              </a:rPr>
              <a:t>.</a:t>
            </a:r>
          </a:p>
        </p:txBody>
      </p:sp>
    </p:spTree>
    <p:extLst>
      <p:ext uri="{BB962C8B-B14F-4D97-AF65-F5344CB8AC3E}">
        <p14:creationId xmlns:p14="http://schemas.microsoft.com/office/powerpoint/2010/main" val="32758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3046988"/>
          </a:xfrm>
          <a:prstGeom prst="rect">
            <a:avLst/>
          </a:prstGeom>
        </p:spPr>
        <p:txBody>
          <a:bodyPr wrap="square">
            <a:spAutoFit/>
          </a:bodyPr>
          <a:lstStyle/>
          <a:p>
            <a:pPr algn="ctr"/>
            <a:r>
              <a:rPr lang="en-US" sz="3600" b="1" dirty="0">
                <a:solidFill>
                  <a:srgbClr val="FF0000"/>
                </a:solidFill>
              </a:rPr>
              <a:t>PHIẾU GIAO VIỆC</a:t>
            </a:r>
            <a:endParaRPr lang="en-US" sz="3600" dirty="0">
              <a:solidFill>
                <a:srgbClr val="FF0000"/>
              </a:solidFill>
            </a:endParaRPr>
          </a:p>
          <a:p>
            <a:endParaRPr lang="en-US" sz="2800" b="1" dirty="0" smtClean="0">
              <a:solidFill>
                <a:srgbClr val="0000CC"/>
              </a:solidFill>
            </a:endParaRPr>
          </a:p>
          <a:p>
            <a:r>
              <a:rPr lang="en-US" sz="3200" b="1" dirty="0" err="1"/>
              <a:t>Việc</a:t>
            </a:r>
            <a:r>
              <a:rPr lang="en-US" sz="3200" b="1" dirty="0"/>
              <a:t> 2: </a:t>
            </a:r>
            <a:r>
              <a:rPr lang="en-US" sz="3200" b="1" dirty="0" err="1"/>
              <a:t>Luyện</a:t>
            </a:r>
            <a:r>
              <a:rPr lang="en-US" sz="3200" b="1" dirty="0"/>
              <a:t> </a:t>
            </a:r>
            <a:r>
              <a:rPr lang="en-US" sz="3200" b="1" dirty="0" err="1"/>
              <a:t>đọc</a:t>
            </a:r>
            <a:r>
              <a:rPr lang="en-US" sz="3200" b="1" dirty="0"/>
              <a:t> </a:t>
            </a:r>
            <a:r>
              <a:rPr lang="en-US" sz="3200" b="1" dirty="0" err="1"/>
              <a:t>diễn</a:t>
            </a:r>
            <a:r>
              <a:rPr lang="en-US" sz="3200" b="1" dirty="0"/>
              <a:t> </a:t>
            </a:r>
            <a:r>
              <a:rPr lang="en-US" sz="3200" b="1" dirty="0" err="1"/>
              <a:t>cảm</a:t>
            </a:r>
            <a:endParaRPr lang="en-US" sz="3200" dirty="0"/>
          </a:p>
          <a:p>
            <a:r>
              <a:rPr lang="en-US" sz="3200" dirty="0"/>
              <a:t>-</a:t>
            </a:r>
            <a:r>
              <a:rPr lang="en-US" sz="3200" dirty="0" err="1"/>
              <a:t>Chọn</a:t>
            </a:r>
            <a:r>
              <a:rPr lang="en-US" sz="3200" dirty="0"/>
              <a:t> </a:t>
            </a:r>
            <a:r>
              <a:rPr lang="en-US" sz="3200" dirty="0" err="1"/>
              <a:t>đoạn</a:t>
            </a:r>
            <a:r>
              <a:rPr lang="en-US" sz="3200" dirty="0"/>
              <a:t> </a:t>
            </a:r>
            <a:r>
              <a:rPr lang="en-US" sz="3200" dirty="0" err="1"/>
              <a:t>mình</a:t>
            </a:r>
            <a:r>
              <a:rPr lang="en-US" sz="3200" dirty="0"/>
              <a:t> </a:t>
            </a:r>
            <a:r>
              <a:rPr lang="en-US" sz="3200" dirty="0" err="1"/>
              <a:t>thích</a:t>
            </a:r>
            <a:endParaRPr lang="en-US" sz="3200" dirty="0"/>
          </a:p>
          <a:p>
            <a:r>
              <a:rPr lang="en-US" sz="3200" dirty="0"/>
              <a:t>-</a:t>
            </a:r>
            <a:r>
              <a:rPr lang="en-US" sz="3200" dirty="0" err="1"/>
              <a:t>Luyện</a:t>
            </a:r>
            <a:r>
              <a:rPr lang="en-US" sz="3200" dirty="0"/>
              <a:t> </a:t>
            </a:r>
            <a:r>
              <a:rPr lang="en-US" sz="3200" dirty="0" err="1"/>
              <a:t>đọc</a:t>
            </a:r>
            <a:r>
              <a:rPr lang="en-US" sz="3200" dirty="0"/>
              <a:t> </a:t>
            </a:r>
            <a:r>
              <a:rPr lang="en-US" sz="3200" dirty="0" err="1"/>
              <a:t>diễn</a:t>
            </a:r>
            <a:r>
              <a:rPr lang="en-US" sz="3200" dirty="0"/>
              <a:t> </a:t>
            </a:r>
            <a:r>
              <a:rPr lang="en-US" sz="3200" dirty="0" err="1"/>
              <a:t>cảm</a:t>
            </a:r>
            <a:r>
              <a:rPr lang="en-US" sz="3200" dirty="0"/>
              <a:t> </a:t>
            </a:r>
            <a:r>
              <a:rPr lang="en-US" sz="3200" dirty="0" err="1"/>
              <a:t>trong</a:t>
            </a:r>
            <a:r>
              <a:rPr lang="en-US" sz="3200" dirty="0"/>
              <a:t> </a:t>
            </a:r>
            <a:r>
              <a:rPr lang="en-US" sz="3200" dirty="0" err="1"/>
              <a:t>nhóm</a:t>
            </a:r>
            <a:endParaRPr lang="en-US" sz="3200" dirty="0"/>
          </a:p>
          <a:p>
            <a:r>
              <a:rPr lang="en-US" sz="3200" dirty="0"/>
              <a:t>-</a:t>
            </a:r>
            <a:r>
              <a:rPr lang="en-US" sz="3200" dirty="0" err="1"/>
              <a:t>Cử</a:t>
            </a:r>
            <a:r>
              <a:rPr lang="en-US" sz="3200" dirty="0"/>
              <a:t> </a:t>
            </a:r>
            <a:r>
              <a:rPr lang="en-US" sz="3200" dirty="0" err="1"/>
              <a:t>đại</a:t>
            </a:r>
            <a:r>
              <a:rPr lang="en-US" sz="3200" dirty="0"/>
              <a:t> </a:t>
            </a:r>
            <a:r>
              <a:rPr lang="en-US" sz="3200" dirty="0" err="1"/>
              <a:t>diện</a:t>
            </a:r>
            <a:r>
              <a:rPr lang="en-US" sz="3200" dirty="0"/>
              <a:t> </a:t>
            </a:r>
            <a:r>
              <a:rPr lang="en-US" sz="3200" dirty="0" err="1"/>
              <a:t>thi</a:t>
            </a:r>
            <a:r>
              <a:rPr lang="en-US" sz="3200" dirty="0"/>
              <a:t> </a:t>
            </a:r>
            <a:r>
              <a:rPr lang="en-US" sz="3200" dirty="0" err="1"/>
              <a:t>đọc</a:t>
            </a:r>
            <a:r>
              <a:rPr lang="en-US" sz="3200" dirty="0"/>
              <a:t> </a:t>
            </a:r>
            <a:r>
              <a:rPr lang="en-US" sz="3200" dirty="0" err="1"/>
              <a:t>trước</a:t>
            </a:r>
            <a:r>
              <a:rPr lang="en-US" sz="3200" dirty="0"/>
              <a:t> </a:t>
            </a:r>
            <a:r>
              <a:rPr lang="en-US" sz="3200" dirty="0" err="1"/>
              <a:t>lớp</a:t>
            </a:r>
            <a:endParaRPr lang="en-US" sz="3200" dirty="0"/>
          </a:p>
        </p:txBody>
      </p:sp>
    </p:spTree>
    <p:extLst>
      <p:ext uri="{BB962C8B-B14F-4D97-AF65-F5344CB8AC3E}">
        <p14:creationId xmlns:p14="http://schemas.microsoft.com/office/powerpoint/2010/main" val="33541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966758" cy="2677656"/>
          </a:xfrm>
          <a:prstGeom prst="rect">
            <a:avLst/>
          </a:prstGeom>
        </p:spPr>
        <p:txBody>
          <a:bodyPr wrap="square">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Giọng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giọng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giọng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ngày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khai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trường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đầu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tưởng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tượng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nhộn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nhịp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tưng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bừng</a:t>
            </a:r>
            <a:r>
              <a:rPr lang="en-US" sz="2800" b="1" i="1" dirty="0">
                <a:latin typeface="Times New Roman" pitchFamily="18" charset="0"/>
                <a:cs typeface="Times New Roman" pitchFamily="18" charset="0"/>
              </a:rPr>
              <a:t>, sung </a:t>
            </a:r>
            <a:r>
              <a:rPr lang="en-US" sz="2800" b="1" i="1" dirty="0" err="1">
                <a:latin typeface="Times New Roman" pitchFamily="18" charset="0"/>
                <a:cs typeface="Times New Roman" pitchFamily="18" charset="0"/>
              </a:rPr>
              <a:t>sướng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hơn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nữa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hoàn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toàn</a:t>
            </a:r>
            <a:r>
              <a:rPr lang="en-US" sz="2800" b="1" i="1" dirty="0">
                <a:latin typeface="Times New Roman" pitchFamily="18" charset="0"/>
                <a:cs typeface="Times New Roman" pitchFamily="18" charset="0"/>
              </a:rPr>
              <a:t> VN, hi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đồng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bào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giọng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cuối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a:t>
            </a:r>
          </a:p>
        </p:txBody>
      </p:sp>
      <p:sp>
        <p:nvSpPr>
          <p:cNvPr id="6" name="Rectangle 5"/>
          <p:cNvSpPr/>
          <p:nvPr/>
        </p:nvSpPr>
        <p:spPr>
          <a:xfrm>
            <a:off x="0" y="2971800"/>
            <a:ext cx="9144000" cy="2246769"/>
          </a:xfrm>
          <a:prstGeom prst="rect">
            <a:avLst/>
          </a:prstGeom>
        </p:spPr>
        <p:txBody>
          <a:bodyPr wrap="square">
            <a:spAutoFit/>
          </a:bodyPr>
          <a:lstStyle/>
          <a:p>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Giọng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đoạn</a:t>
            </a:r>
            <a:r>
              <a:rPr lang="en-US" sz="2800" b="1" dirty="0" smtClean="0">
                <a:solidFill>
                  <a:srgbClr val="002060"/>
                </a:solidFill>
                <a:latin typeface="Times New Roman" pitchFamily="18" charset="0"/>
                <a:cs typeface="Times New Roman" pitchFamily="18" charset="0"/>
              </a:rPr>
              <a:t> 2: </a:t>
            </a:r>
            <a:r>
              <a:rPr lang="en-US" sz="2800" b="1" dirty="0" err="1">
                <a:solidFill>
                  <a:srgbClr val="002060"/>
                </a:solidFill>
                <a:latin typeface="Times New Roman" pitchFamily="18" charset="0"/>
                <a:cs typeface="Times New Roman" pitchFamily="18" charset="0"/>
              </a:rPr>
              <a:t>xúc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cảm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yêu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quý</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niềm</a:t>
            </a:r>
            <a:r>
              <a:rPr lang="en-US" sz="2800" b="1" dirty="0">
                <a:solidFill>
                  <a:srgbClr val="002060"/>
                </a:solidFill>
                <a:latin typeface="Times New Roman" pitchFamily="18" charset="0"/>
                <a:cs typeface="Times New Roman" pitchFamily="18" charset="0"/>
              </a:rPr>
              <a:t> tin </a:t>
            </a:r>
            <a:r>
              <a:rPr lang="en-US" sz="2800" b="1" dirty="0" err="1">
                <a:solidFill>
                  <a:srgbClr val="002060"/>
                </a:solidFill>
                <a:latin typeface="Times New Roman" pitchFamily="18" charset="0"/>
                <a:cs typeface="Times New Roman" pitchFamily="18" charset="0"/>
              </a:rPr>
              <a:t>tưởng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hi </a:t>
            </a:r>
            <a:r>
              <a:rPr lang="en-US" sz="2800" b="1" dirty="0" err="1">
                <a:solidFill>
                  <a:srgbClr val="002060"/>
                </a:solidFill>
                <a:latin typeface="Times New Roman" pitchFamily="18" charset="0"/>
                <a:cs typeface="Times New Roman" pitchFamily="18" charset="0"/>
              </a:rPr>
              <a:t>vọng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học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những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nhấn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giọng</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từ</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ngữ</a:t>
            </a:r>
            <a:r>
              <a:rPr lang="en-US" sz="2800" b="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xây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dựng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kiến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thiết</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trông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mong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chờ</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đợi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tươi</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đẹp</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sánh</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vai</a:t>
            </a:r>
            <a:r>
              <a:rPr lang="en-US" sz="2800" b="1" i="1" dirty="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7" name="Rectangle 6"/>
          <p:cNvSpPr/>
          <p:nvPr/>
        </p:nvSpPr>
        <p:spPr>
          <a:xfrm>
            <a:off x="200890" y="5368498"/>
            <a:ext cx="7633855" cy="830997"/>
          </a:xfrm>
          <a:prstGeom prst="rect">
            <a:avLst/>
          </a:prstGeom>
        </p:spPr>
        <p:txBody>
          <a:bodyPr wrap="square">
            <a:spAutoFit/>
          </a:bodyPr>
          <a:lstStyle/>
          <a:p>
            <a:r>
              <a:rPr lang="en-US" sz="2400" b="1" dirty="0" err="1" smtClean="0">
                <a:solidFill>
                  <a:srgbClr val="C00000"/>
                </a:solidFill>
                <a:latin typeface="Times New Roman" pitchFamily="18" charset="0"/>
                <a:cs typeface="Times New Roman" pitchFamily="18" charset="0"/>
              </a:rPr>
              <a:t>Học</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thuộc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lòng</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đoạn</a:t>
            </a:r>
            <a:r>
              <a:rPr lang="en-US" sz="2400" b="1" dirty="0" smtClean="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văn</a:t>
            </a:r>
            <a:r>
              <a:rPr lang="en-US" sz="2400" b="1" dirty="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từ</a:t>
            </a:r>
            <a:endParaRPr lang="en-US" sz="2400" b="1" dirty="0" smtClean="0">
              <a:solidFill>
                <a:srgbClr val="C00000"/>
              </a:solidFill>
              <a:latin typeface="Times New Roman" pitchFamily="18" charset="0"/>
              <a:cs typeface="Times New Roman" pitchFamily="18" charset="0"/>
            </a:endParaRPr>
          </a:p>
          <a:p>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Sau</a:t>
            </a: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80 </a:t>
            </a:r>
            <a:r>
              <a:rPr lang="en-US" sz="2400" b="1" dirty="0" err="1">
                <a:solidFill>
                  <a:srgbClr val="C00000"/>
                </a:solidFill>
                <a:latin typeface="Times New Roman" pitchFamily="18" charset="0"/>
                <a:cs typeface="Times New Roman" pitchFamily="18" charset="0"/>
              </a:rPr>
              <a:t>năm</a:t>
            </a:r>
            <a:r>
              <a:rPr lang="en-US" sz="2400" b="1" dirty="0">
                <a:solidFill>
                  <a:srgbClr val="C00000"/>
                </a:solidFill>
                <a:latin typeface="Times New Roman" pitchFamily="18" charset="0"/>
                <a:cs typeface="Times New Roman" pitchFamily="18" charset="0"/>
              </a:rPr>
              <a:t> …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học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tập</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của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em</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86544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0" name="Text Box 26"/>
          <p:cNvSpPr txBox="1">
            <a:spLocks noChangeArrowheads="1"/>
          </p:cNvSpPr>
          <p:nvPr/>
        </p:nvSpPr>
        <p:spPr bwMode="auto">
          <a:xfrm>
            <a:off x="0" y="152400"/>
            <a:ext cx="8991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Sau</a:t>
            </a:r>
            <a:r>
              <a:rPr lang="en-GB" sz="2800" b="1" dirty="0">
                <a:solidFill>
                  <a:srgbClr val="0000CC"/>
                </a:solidFill>
                <a:latin typeface="Times New Roman" pitchFamily="18" charset="0"/>
                <a:cs typeface="Times New Roman" pitchFamily="18" charset="0"/>
              </a:rPr>
              <a:t> 80 </a:t>
            </a:r>
            <a:r>
              <a:rPr lang="en-GB" sz="2800" b="1" dirty="0" err="1">
                <a:solidFill>
                  <a:srgbClr val="0000CC"/>
                </a:solidFill>
                <a:latin typeface="Times New Roman" pitchFamily="18" charset="0"/>
                <a:cs typeface="Times New Roman" pitchFamily="18" charset="0"/>
              </a:rPr>
              <a:t>năm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giời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nô</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lệ</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làm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nước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nhà</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bị</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yếu</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hèn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ngày</a:t>
            </a:r>
            <a:r>
              <a:rPr lang="en-GB" sz="2800" b="1" dirty="0">
                <a:solidFill>
                  <a:srgbClr val="0000CC"/>
                </a:solidFill>
                <a:latin typeface="Times New Roman" pitchFamily="18" charset="0"/>
                <a:cs typeface="Times New Roman" pitchFamily="18" charset="0"/>
              </a:rPr>
              <a:t> nay/ </a:t>
            </a:r>
            <a:r>
              <a:rPr lang="en-GB" sz="2800" b="1" dirty="0" err="1">
                <a:solidFill>
                  <a:srgbClr val="0000CC"/>
                </a:solidFill>
                <a:latin typeface="Times New Roman" pitchFamily="18" charset="0"/>
                <a:cs typeface="Times New Roman" pitchFamily="18" charset="0"/>
              </a:rPr>
              <a:t>chúng</a:t>
            </a:r>
            <a:r>
              <a:rPr lang="en-GB" sz="2800" b="1" dirty="0">
                <a:solidFill>
                  <a:srgbClr val="0000CC"/>
                </a:solidFill>
                <a:latin typeface="Times New Roman" pitchFamily="18" charset="0"/>
                <a:cs typeface="Times New Roman" pitchFamily="18" charset="0"/>
              </a:rPr>
              <a:t> ta </a:t>
            </a:r>
            <a:r>
              <a:rPr lang="en-GB" sz="2800" b="1" dirty="0" err="1">
                <a:solidFill>
                  <a:srgbClr val="0000CC"/>
                </a:solidFill>
                <a:latin typeface="Times New Roman" pitchFamily="18" charset="0"/>
                <a:cs typeface="Times New Roman" pitchFamily="18" charset="0"/>
              </a:rPr>
              <a:t>cần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phải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xây</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dựng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lại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cơ</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đồ</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mà</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tổ</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tiên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đã</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để</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lại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chúng</a:t>
            </a:r>
            <a:r>
              <a:rPr lang="en-GB" sz="2800" b="1" dirty="0">
                <a:solidFill>
                  <a:srgbClr val="0000CC"/>
                </a:solidFill>
                <a:latin typeface="Times New Roman" pitchFamily="18" charset="0"/>
                <a:cs typeface="Times New Roman" pitchFamily="18" charset="0"/>
              </a:rPr>
              <a:t> ta, </a:t>
            </a:r>
            <a:r>
              <a:rPr lang="en-GB" sz="2800" b="1" dirty="0" err="1">
                <a:solidFill>
                  <a:srgbClr val="0000CC"/>
                </a:solidFill>
                <a:latin typeface="Times New Roman" pitchFamily="18" charset="0"/>
                <a:cs typeface="Times New Roman" pitchFamily="18" charset="0"/>
              </a:rPr>
              <a:t>làm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sao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chúng</a:t>
            </a:r>
            <a:r>
              <a:rPr lang="en-GB" sz="2800" b="1" dirty="0">
                <a:solidFill>
                  <a:srgbClr val="0000CC"/>
                </a:solidFill>
                <a:latin typeface="Times New Roman" pitchFamily="18" charset="0"/>
                <a:cs typeface="Times New Roman" pitchFamily="18" charset="0"/>
              </a:rPr>
              <a:t> ta </a:t>
            </a:r>
            <a:r>
              <a:rPr lang="en-GB" sz="2800" b="1" dirty="0" err="1">
                <a:solidFill>
                  <a:srgbClr val="0000CC"/>
                </a:solidFill>
                <a:latin typeface="Times New Roman" pitchFamily="18" charset="0"/>
                <a:cs typeface="Times New Roman" pitchFamily="18" charset="0"/>
              </a:rPr>
              <a:t>theo</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kịp</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nước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khác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trên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hoàn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cầu</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Trong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cuộc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kiến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thiết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đó</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nước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nhà</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trông</a:t>
            </a:r>
            <a:r>
              <a:rPr lang="en-GB" sz="2800" b="1" dirty="0">
                <a:solidFill>
                  <a:srgbClr val="0000CC"/>
                </a:solidFill>
                <a:latin typeface="Times New Roman" pitchFamily="18" charset="0"/>
                <a:cs typeface="Times New Roman" pitchFamily="18" charset="0"/>
              </a:rPr>
              <a:t> mong/ </a:t>
            </a:r>
            <a:r>
              <a:rPr lang="en-GB" sz="2800" b="1" dirty="0" err="1">
                <a:solidFill>
                  <a:srgbClr val="0000CC"/>
                </a:solidFill>
                <a:latin typeface="Times New Roman" pitchFamily="18" charset="0"/>
                <a:cs typeface="Times New Roman" pitchFamily="18" charset="0"/>
              </a:rPr>
              <a:t>chờ</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đợi</a:t>
            </a:r>
            <a:r>
              <a:rPr lang="en-GB" sz="2800" b="1" dirty="0">
                <a:solidFill>
                  <a:srgbClr val="0000CC"/>
                </a:solidFill>
                <a:latin typeface="Times New Roman" pitchFamily="18" charset="0"/>
                <a:cs typeface="Times New Roman" pitchFamily="18" charset="0"/>
              </a:rPr>
              <a:t> ở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em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rất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nhiều</a:t>
            </a:r>
            <a:r>
              <a:rPr lang="en-GB" sz="2800" b="1" dirty="0">
                <a:solidFill>
                  <a:srgbClr val="0000CC"/>
                </a:solidFill>
                <a:latin typeface="Times New Roman" pitchFamily="18" charset="0"/>
                <a:cs typeface="Times New Roman" pitchFamily="18" charset="0"/>
              </a:rPr>
              <a:t>. Non </a:t>
            </a:r>
            <a:r>
              <a:rPr lang="en-GB" sz="2800" b="1" dirty="0" err="1">
                <a:solidFill>
                  <a:srgbClr val="0000CC"/>
                </a:solidFill>
                <a:latin typeface="Times New Roman" pitchFamily="18" charset="0"/>
                <a:cs typeface="Times New Roman" pitchFamily="18" charset="0"/>
              </a:rPr>
              <a:t>sông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Việt</a:t>
            </a:r>
            <a:r>
              <a:rPr lang="en-GB" sz="2800" b="1" dirty="0">
                <a:solidFill>
                  <a:srgbClr val="0000CC"/>
                </a:solidFill>
                <a:latin typeface="Times New Roman" pitchFamily="18" charset="0"/>
                <a:cs typeface="Times New Roman" pitchFamily="18" charset="0"/>
              </a:rPr>
              <a:t> Nam </a:t>
            </a:r>
            <a:r>
              <a:rPr lang="en-GB" sz="2800" b="1" dirty="0" err="1">
                <a:solidFill>
                  <a:srgbClr val="0000CC"/>
                </a:solidFill>
                <a:latin typeface="Times New Roman" pitchFamily="18" charset="0"/>
                <a:cs typeface="Times New Roman" pitchFamily="18" charset="0"/>
              </a:rPr>
              <a:t>có</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trở</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nên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tươi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đẹp</a:t>
            </a:r>
            <a:r>
              <a:rPr lang="en-GB" sz="2800" b="1" dirty="0">
                <a:solidFill>
                  <a:srgbClr val="0000CC"/>
                </a:solidFill>
                <a:latin typeface="Times New Roman" pitchFamily="18" charset="0"/>
                <a:cs typeface="Times New Roman" pitchFamily="18" charset="0"/>
              </a:rPr>
              <a:t> hay </a:t>
            </a:r>
            <a:r>
              <a:rPr lang="en-GB" sz="2800" b="1" dirty="0" err="1">
                <a:solidFill>
                  <a:srgbClr val="0000CC"/>
                </a:solidFill>
                <a:latin typeface="Times New Roman" pitchFamily="18" charset="0"/>
                <a:cs typeface="Times New Roman" pitchFamily="18" charset="0"/>
              </a:rPr>
              <a:t>không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dân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tộc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Việt</a:t>
            </a:r>
            <a:r>
              <a:rPr lang="en-GB" sz="2800" b="1" dirty="0">
                <a:solidFill>
                  <a:srgbClr val="0000CC"/>
                </a:solidFill>
                <a:latin typeface="Times New Roman" pitchFamily="18" charset="0"/>
                <a:cs typeface="Times New Roman" pitchFamily="18" charset="0"/>
              </a:rPr>
              <a:t> Nam </a:t>
            </a:r>
            <a:r>
              <a:rPr lang="en-GB" sz="2800" b="1" dirty="0" err="1">
                <a:solidFill>
                  <a:srgbClr val="0000CC"/>
                </a:solidFill>
                <a:latin typeface="Times New Roman" pitchFamily="18" charset="0"/>
                <a:cs typeface="Times New Roman" pitchFamily="18" charset="0"/>
              </a:rPr>
              <a:t>có</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bước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tới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đài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vinh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quang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để</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sánh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vai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với</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cường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quốc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năm</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châu</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được</a:t>
            </a:r>
            <a:r>
              <a:rPr lang="en-GB" sz="2800" b="1" dirty="0">
                <a:solidFill>
                  <a:srgbClr val="0000CC"/>
                </a:solidFill>
                <a:latin typeface="Times New Roman" pitchFamily="18" charset="0"/>
                <a:cs typeface="Times New Roman" pitchFamily="18" charset="0"/>
              </a:rPr>
              <a:t> hay </a:t>
            </a:r>
            <a:r>
              <a:rPr lang="en-GB" sz="2800" b="1" dirty="0" err="1">
                <a:solidFill>
                  <a:srgbClr val="0000CC"/>
                </a:solidFill>
                <a:latin typeface="Times New Roman" pitchFamily="18" charset="0"/>
                <a:cs typeface="Times New Roman" pitchFamily="18" charset="0"/>
              </a:rPr>
              <a:t>không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chính</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là</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nhờ</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một</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phần</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lớn</a:t>
            </a:r>
            <a:r>
              <a:rPr lang="en-GB" sz="2800" b="1" dirty="0">
                <a:solidFill>
                  <a:srgbClr val="0000CC"/>
                </a:solidFill>
                <a:latin typeface="Times New Roman" pitchFamily="18" charset="0"/>
                <a:cs typeface="Times New Roman" pitchFamily="18" charset="0"/>
              </a:rPr>
              <a:t> ở </a:t>
            </a:r>
            <a:r>
              <a:rPr lang="en-GB" sz="2800" b="1" dirty="0" err="1">
                <a:solidFill>
                  <a:srgbClr val="0000CC"/>
                </a:solidFill>
                <a:latin typeface="Times New Roman" pitchFamily="18" charset="0"/>
                <a:cs typeface="Times New Roman" pitchFamily="18" charset="0"/>
              </a:rPr>
              <a:t>công</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học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tập</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của</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các</a:t>
            </a:r>
            <a:r>
              <a:rPr lang="en-GB" sz="2800" b="1" dirty="0">
                <a:solidFill>
                  <a:srgbClr val="0000CC"/>
                </a:solidFill>
                <a:latin typeface="Times New Roman" pitchFamily="18" charset="0"/>
                <a:cs typeface="Times New Roman" pitchFamily="18" charset="0"/>
              </a:rPr>
              <a:t> </a:t>
            </a:r>
            <a:r>
              <a:rPr lang="en-GB" sz="2800" b="1" dirty="0" err="1">
                <a:solidFill>
                  <a:srgbClr val="0000CC"/>
                </a:solidFill>
                <a:latin typeface="Times New Roman" pitchFamily="18" charset="0"/>
                <a:cs typeface="Times New Roman" pitchFamily="18" charset="0"/>
              </a:rPr>
              <a:t>em</a:t>
            </a:r>
            <a:r>
              <a:rPr lang="en-GB" sz="28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5353145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70"/>
                                        </p:tgtEl>
                                        <p:attrNameLst>
                                          <p:attrName>style.visibility</p:attrName>
                                        </p:attrNameLst>
                                      </p:cBhvr>
                                      <p:to>
                                        <p:strVal val="visible"/>
                                      </p:to>
                                    </p:set>
                                    <p:animEffect transition="in" filter="checkerboard(across)">
                                      <p:cBhvr>
                                        <p:cTn id="7" dur="500"/>
                                        <p:tgtEl>
                                          <p:spTgt spid="3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468313" y="333375"/>
            <a:ext cx="849630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u="sng" dirty="0" err="1" smtClean="0">
                <a:solidFill>
                  <a:srgbClr val="FF0000"/>
                </a:solidFill>
                <a:latin typeface="Times New Roman" pitchFamily="18" charset="0"/>
                <a:cs typeface="Times New Roman" pitchFamily="18" charset="0"/>
              </a:rPr>
              <a:t>Học</a:t>
            </a:r>
            <a:r>
              <a:rPr lang="en-GB" sz="2800" b="1" u="sng" dirty="0" smtClean="0">
                <a:solidFill>
                  <a:srgbClr val="FF0000"/>
                </a:solidFill>
                <a:latin typeface="Times New Roman" pitchFamily="18" charset="0"/>
                <a:cs typeface="Times New Roman" pitchFamily="18" charset="0"/>
              </a:rPr>
              <a:t> </a:t>
            </a:r>
            <a:r>
              <a:rPr lang="en-GB" sz="2800" b="1" u="sng" dirty="0" err="1" smtClean="0">
                <a:solidFill>
                  <a:srgbClr val="FF0000"/>
                </a:solidFill>
                <a:latin typeface="Times New Roman" pitchFamily="18" charset="0"/>
                <a:cs typeface="Times New Roman" pitchFamily="18" charset="0"/>
              </a:rPr>
              <a:t>thuộc</a:t>
            </a:r>
            <a:r>
              <a:rPr lang="en-GB" sz="2800" b="1" u="sng" dirty="0" smtClean="0">
                <a:solidFill>
                  <a:srgbClr val="FF0000"/>
                </a:solidFill>
                <a:latin typeface="Times New Roman" pitchFamily="18" charset="0"/>
                <a:cs typeface="Times New Roman" pitchFamily="18" charset="0"/>
              </a:rPr>
              <a:t> </a:t>
            </a:r>
            <a:r>
              <a:rPr lang="en-GB" sz="2800" b="1" u="sng" dirty="0" err="1" smtClean="0">
                <a:solidFill>
                  <a:srgbClr val="FF0000"/>
                </a:solidFill>
                <a:latin typeface="Times New Roman" pitchFamily="18" charset="0"/>
                <a:cs typeface="Times New Roman" pitchFamily="18" charset="0"/>
              </a:rPr>
              <a:t>lòng</a:t>
            </a:r>
            <a:r>
              <a:rPr lang="en-GB" sz="2800" b="1" u="sng" dirty="0" smtClean="0">
                <a:solidFill>
                  <a:srgbClr val="FF0000"/>
                </a:solidFill>
                <a:latin typeface="Times New Roman" pitchFamily="18" charset="0"/>
                <a:cs typeface="Times New Roman" pitchFamily="18" charset="0"/>
              </a:rPr>
              <a:t>:</a:t>
            </a:r>
          </a:p>
          <a:p>
            <a:pPr algn="just">
              <a:spcBef>
                <a:spcPct val="50000"/>
              </a:spcBef>
            </a:pP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Sau</a:t>
            </a:r>
            <a:r>
              <a:rPr lang="en-GB" sz="2800" dirty="0" smtClean="0">
                <a:solidFill>
                  <a:srgbClr val="0000CC"/>
                </a:solidFill>
                <a:latin typeface="Times New Roman" pitchFamily="18" charset="0"/>
                <a:cs typeface="Times New Roman" pitchFamily="18" charset="0"/>
              </a:rPr>
              <a:t> 80 </a:t>
            </a:r>
            <a:r>
              <a:rPr lang="en-GB" sz="2800" dirty="0" err="1" smtClean="0">
                <a:solidFill>
                  <a:srgbClr val="0000CC"/>
                </a:solidFill>
                <a:latin typeface="Times New Roman" pitchFamily="18" charset="0"/>
                <a:cs typeface="Times New Roman" pitchFamily="18" charset="0"/>
              </a:rPr>
              <a:t>năm</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giời</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nô</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lệ</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làm</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cho</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nước</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nhà</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bị</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yếu</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hèn</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ngày</a:t>
            </a:r>
            <a:r>
              <a:rPr lang="en-GB" sz="2800" dirty="0" smtClean="0">
                <a:solidFill>
                  <a:srgbClr val="0000CC"/>
                </a:solidFill>
                <a:latin typeface="Times New Roman" pitchFamily="18" charset="0"/>
                <a:cs typeface="Times New Roman" pitchFamily="18" charset="0"/>
              </a:rPr>
              <a:t> nay </a:t>
            </a:r>
            <a:r>
              <a:rPr lang="en-GB" sz="2800" dirty="0" err="1" smtClean="0">
                <a:solidFill>
                  <a:srgbClr val="0000CC"/>
                </a:solidFill>
                <a:latin typeface="Times New Roman" pitchFamily="18" charset="0"/>
                <a:cs typeface="Times New Roman" pitchFamily="18" charset="0"/>
              </a:rPr>
              <a:t>chúng</a:t>
            </a:r>
            <a:r>
              <a:rPr lang="en-GB" sz="2800" dirty="0" smtClean="0">
                <a:solidFill>
                  <a:srgbClr val="0000CC"/>
                </a:solidFill>
                <a:latin typeface="Times New Roman" pitchFamily="18" charset="0"/>
                <a:cs typeface="Times New Roman" pitchFamily="18" charset="0"/>
              </a:rPr>
              <a:t> ta </a:t>
            </a:r>
            <a:r>
              <a:rPr lang="en-GB" sz="2800" dirty="0" err="1" smtClean="0">
                <a:solidFill>
                  <a:srgbClr val="0000CC"/>
                </a:solidFill>
                <a:latin typeface="Times New Roman" pitchFamily="18" charset="0"/>
                <a:cs typeface="Times New Roman" pitchFamily="18" charset="0"/>
              </a:rPr>
              <a:t>cần</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phải</a:t>
            </a:r>
            <a:r>
              <a:rPr lang="en-GB" sz="2800" dirty="0" smtClean="0">
                <a:solidFill>
                  <a:srgbClr val="0000CC"/>
                </a:solidFill>
                <a:latin typeface="Times New Roman" pitchFamily="18" charset="0"/>
                <a:cs typeface="Times New Roman" pitchFamily="18" charset="0"/>
              </a:rPr>
              <a:t> ……………….</a:t>
            </a:r>
          </a:p>
          <a:p>
            <a:pPr algn="just">
              <a:spcBef>
                <a:spcPct val="50000"/>
              </a:spcBef>
            </a:pPr>
            <a:r>
              <a:rPr lang="en-GB" sz="2800" dirty="0" smtClean="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mà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tổ</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tiên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đã</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để</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lại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chúng</a:t>
            </a:r>
            <a:r>
              <a:rPr lang="en-GB" sz="2800" dirty="0">
                <a:solidFill>
                  <a:srgbClr val="0000CC"/>
                </a:solidFill>
                <a:latin typeface="Times New Roman" pitchFamily="18" charset="0"/>
                <a:cs typeface="Times New Roman" pitchFamily="18" charset="0"/>
              </a:rPr>
              <a:t> ta, </a:t>
            </a:r>
            <a:r>
              <a:rPr lang="en-GB" sz="2800" dirty="0" err="1">
                <a:solidFill>
                  <a:srgbClr val="0000CC"/>
                </a:solidFill>
                <a:latin typeface="Times New Roman" pitchFamily="18" charset="0"/>
                <a:cs typeface="Times New Roman" pitchFamily="18" charset="0"/>
              </a:rPr>
              <a:t>làm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sao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chúng</a:t>
            </a:r>
            <a:r>
              <a:rPr lang="en-GB" sz="2800" dirty="0">
                <a:solidFill>
                  <a:srgbClr val="0000CC"/>
                </a:solidFill>
                <a:latin typeface="Times New Roman" pitchFamily="18" charset="0"/>
                <a:cs typeface="Times New Roman" pitchFamily="18" charset="0"/>
              </a:rPr>
              <a:t> ta </a:t>
            </a:r>
            <a:r>
              <a:rPr lang="en-GB" sz="2800" dirty="0" err="1">
                <a:solidFill>
                  <a:srgbClr val="0000CC"/>
                </a:solidFill>
                <a:latin typeface="Times New Roman" pitchFamily="18" charset="0"/>
                <a:cs typeface="Times New Roman" pitchFamily="18" charset="0"/>
              </a:rPr>
              <a:t>theo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kịp</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khác</a:t>
            </a:r>
            <a:r>
              <a:rPr lang="en-GB" sz="2800" dirty="0">
                <a:solidFill>
                  <a:srgbClr val="0000CC"/>
                </a:solidFill>
                <a:latin typeface="Times New Roman" pitchFamily="18" charset="0"/>
                <a:cs typeface="Times New Roman" pitchFamily="18" charset="0"/>
              </a:rPr>
              <a:t> ………………</a:t>
            </a:r>
          </a:p>
          <a:p>
            <a:pPr algn="just">
              <a:spcBef>
                <a:spcPct val="50000"/>
              </a:spcBef>
            </a:pP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Trong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cuộc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kiến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thiết</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trông</a:t>
            </a:r>
            <a:r>
              <a:rPr lang="en-GB" sz="2800" dirty="0">
                <a:solidFill>
                  <a:srgbClr val="0000CC"/>
                </a:solidFill>
                <a:latin typeface="Times New Roman" pitchFamily="18" charset="0"/>
                <a:cs typeface="Times New Roman" pitchFamily="18" charset="0"/>
              </a:rPr>
              <a:t> mong, </a:t>
            </a:r>
            <a:r>
              <a:rPr lang="en-GB" sz="2800" dirty="0" err="1">
                <a:solidFill>
                  <a:srgbClr val="0000CC"/>
                </a:solidFill>
                <a:latin typeface="Times New Roman" pitchFamily="18" charset="0"/>
                <a:cs typeface="Times New Roman" pitchFamily="18" charset="0"/>
              </a:rPr>
              <a:t>chờ</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đợi</a:t>
            </a:r>
            <a:r>
              <a:rPr lang="en-GB" sz="2800" dirty="0">
                <a:solidFill>
                  <a:srgbClr val="0000CC"/>
                </a:solidFill>
                <a:latin typeface="Times New Roman" pitchFamily="18" charset="0"/>
                <a:cs typeface="Times New Roman" pitchFamily="18" charset="0"/>
              </a:rPr>
              <a:t> ở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em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rất</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nhiều</a:t>
            </a:r>
            <a:r>
              <a:rPr lang="en-GB" sz="2800" dirty="0">
                <a:solidFill>
                  <a:srgbClr val="0000CC"/>
                </a:solidFill>
                <a:latin typeface="Times New Roman" pitchFamily="18" charset="0"/>
                <a:cs typeface="Times New Roman" pitchFamily="18" charset="0"/>
              </a:rPr>
              <a:t>. Non </a:t>
            </a:r>
            <a:r>
              <a:rPr lang="en-GB" sz="2800" dirty="0" err="1">
                <a:solidFill>
                  <a:srgbClr val="0000CC"/>
                </a:solidFill>
                <a:latin typeface="Times New Roman" pitchFamily="18" charset="0"/>
                <a:cs typeface="Times New Roman" pitchFamily="18" charset="0"/>
              </a:rPr>
              <a:t>sông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Việt</a:t>
            </a:r>
            <a:r>
              <a:rPr lang="en-GB" sz="2800" dirty="0">
                <a:solidFill>
                  <a:srgbClr val="0000CC"/>
                </a:solidFill>
                <a:latin typeface="Times New Roman" pitchFamily="18" charset="0"/>
                <a:cs typeface="Times New Roman" pitchFamily="18" charset="0"/>
              </a:rPr>
              <a:t> Nam </a:t>
            </a:r>
            <a:r>
              <a:rPr lang="en-GB" sz="2800" dirty="0" err="1">
                <a:solidFill>
                  <a:srgbClr val="0000CC"/>
                </a:solidFill>
                <a:latin typeface="Times New Roman" pitchFamily="18" charset="0"/>
                <a:cs typeface="Times New Roman" pitchFamily="18" charset="0"/>
              </a:rPr>
              <a:t>có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trở</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nên</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dân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tộc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Việt</a:t>
            </a:r>
            <a:r>
              <a:rPr lang="en-GB" sz="2800" dirty="0">
                <a:solidFill>
                  <a:srgbClr val="0000CC"/>
                </a:solidFill>
                <a:latin typeface="Times New Roman" pitchFamily="18" charset="0"/>
                <a:cs typeface="Times New Roman" pitchFamily="18" charset="0"/>
              </a:rPr>
              <a:t> Nam </a:t>
            </a:r>
            <a:r>
              <a:rPr lang="en-GB" sz="2800" dirty="0" err="1">
                <a:solidFill>
                  <a:srgbClr val="0000CC"/>
                </a:solidFill>
                <a:latin typeface="Times New Roman" pitchFamily="18" charset="0"/>
                <a:cs typeface="Times New Roman" pitchFamily="18" charset="0"/>
              </a:rPr>
              <a:t>có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bước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tới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đài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vinh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quang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để</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sánh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vai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với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cường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quốc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năm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châu</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được</a:t>
            </a:r>
            <a:r>
              <a:rPr lang="en-GB" sz="2800" dirty="0">
                <a:solidFill>
                  <a:srgbClr val="0000CC"/>
                </a:solidFill>
                <a:latin typeface="Times New Roman" pitchFamily="18" charset="0"/>
                <a:cs typeface="Times New Roman" pitchFamily="18" charset="0"/>
              </a:rPr>
              <a:t> hay </a:t>
            </a:r>
            <a:r>
              <a:rPr lang="en-GB" sz="2800" dirty="0" err="1">
                <a:solidFill>
                  <a:srgbClr val="0000CC"/>
                </a:solidFill>
                <a:latin typeface="Times New Roman" pitchFamily="18" charset="0"/>
                <a:cs typeface="Times New Roman" pitchFamily="18" charset="0"/>
              </a:rPr>
              <a:t>không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chính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là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nhờ</a:t>
            </a:r>
            <a:r>
              <a:rPr lang="en-GB" sz="2800" dirty="0">
                <a:solidFill>
                  <a:srgbClr val="0000CC"/>
                </a:solidFill>
                <a:latin typeface="Times New Roman" pitchFamily="18" charset="0"/>
                <a:cs typeface="Times New Roman" pitchFamily="18" charset="0"/>
              </a:rPr>
              <a:t> …………….. ở </a:t>
            </a:r>
            <a:r>
              <a:rPr lang="en-GB" sz="2800" dirty="0" err="1">
                <a:solidFill>
                  <a:srgbClr val="0000CC"/>
                </a:solidFill>
                <a:latin typeface="Times New Roman" pitchFamily="18" charset="0"/>
                <a:cs typeface="Times New Roman" pitchFamily="18" charset="0"/>
              </a:rPr>
              <a:t>công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học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tập</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của</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em</a:t>
            </a:r>
            <a:r>
              <a:rPr lang="en-GB" sz="2800" dirty="0">
                <a:solidFill>
                  <a:srgbClr val="0000CC"/>
                </a:solidFill>
                <a:latin typeface="Times New Roman" pitchFamily="18" charset="0"/>
                <a:cs typeface="Times New Roman" pitchFamily="18" charset="0"/>
              </a:rPr>
              <a:t>.</a:t>
            </a:r>
          </a:p>
        </p:txBody>
      </p:sp>
      <p:sp>
        <p:nvSpPr>
          <p:cNvPr id="21512" name="Text Box 8"/>
          <p:cNvSpPr txBox="1">
            <a:spLocks noChangeArrowheads="1"/>
          </p:cNvSpPr>
          <p:nvPr/>
        </p:nvSpPr>
        <p:spPr bwMode="auto">
          <a:xfrm>
            <a:off x="395288" y="333375"/>
            <a:ext cx="8640762"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u="sng" dirty="0" err="1" smtClean="0">
                <a:solidFill>
                  <a:srgbClr val="FF0000"/>
                </a:solidFill>
                <a:latin typeface="Times New Roman" pitchFamily="18" charset="0"/>
                <a:cs typeface="Times New Roman" pitchFamily="18" charset="0"/>
              </a:rPr>
              <a:t>Học</a:t>
            </a:r>
            <a:r>
              <a:rPr lang="en-GB" sz="2800" b="1" u="sng" dirty="0" smtClean="0">
                <a:solidFill>
                  <a:srgbClr val="FF0000"/>
                </a:solidFill>
                <a:latin typeface="Times New Roman" pitchFamily="18" charset="0"/>
                <a:cs typeface="Times New Roman" pitchFamily="18" charset="0"/>
              </a:rPr>
              <a:t> </a:t>
            </a:r>
            <a:r>
              <a:rPr lang="en-GB" sz="2800" b="1" u="sng" dirty="0" err="1" smtClean="0">
                <a:solidFill>
                  <a:srgbClr val="FF0000"/>
                </a:solidFill>
                <a:latin typeface="Times New Roman" pitchFamily="18" charset="0"/>
                <a:cs typeface="Times New Roman" pitchFamily="18" charset="0"/>
              </a:rPr>
              <a:t>thuộc</a:t>
            </a:r>
            <a:r>
              <a:rPr lang="en-GB" sz="2800" b="1" u="sng" dirty="0" smtClean="0">
                <a:solidFill>
                  <a:srgbClr val="FF0000"/>
                </a:solidFill>
                <a:latin typeface="Times New Roman" pitchFamily="18" charset="0"/>
                <a:cs typeface="Times New Roman" pitchFamily="18" charset="0"/>
              </a:rPr>
              <a:t> </a:t>
            </a:r>
            <a:r>
              <a:rPr lang="en-GB" sz="2800" b="1" u="sng" dirty="0" err="1" smtClean="0">
                <a:solidFill>
                  <a:srgbClr val="FF0000"/>
                </a:solidFill>
                <a:latin typeface="Times New Roman" pitchFamily="18" charset="0"/>
                <a:cs typeface="Times New Roman" pitchFamily="18" charset="0"/>
              </a:rPr>
              <a:t>lòng</a:t>
            </a:r>
            <a:r>
              <a:rPr lang="en-GB" sz="2800" b="1" u="sng" dirty="0" smtClean="0">
                <a:solidFill>
                  <a:srgbClr val="FF0000"/>
                </a:solidFill>
                <a:latin typeface="Times New Roman" pitchFamily="18" charset="0"/>
                <a:cs typeface="Times New Roman" pitchFamily="18" charset="0"/>
              </a:rPr>
              <a:t>:</a:t>
            </a:r>
          </a:p>
          <a:p>
            <a:pPr algn="just">
              <a:spcBef>
                <a:spcPct val="50000"/>
              </a:spcBef>
            </a:pP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Sau</a:t>
            </a:r>
            <a:r>
              <a:rPr lang="en-GB" sz="2800" dirty="0" smtClean="0">
                <a:solidFill>
                  <a:srgbClr val="0000CC"/>
                </a:solidFill>
                <a:latin typeface="Times New Roman" pitchFamily="18" charset="0"/>
                <a:cs typeface="Times New Roman" pitchFamily="18" charset="0"/>
              </a:rPr>
              <a:t> 80 </a:t>
            </a:r>
            <a:r>
              <a:rPr lang="en-GB" sz="2800" dirty="0" err="1" smtClean="0">
                <a:solidFill>
                  <a:srgbClr val="0000CC"/>
                </a:solidFill>
                <a:latin typeface="Times New Roman" pitchFamily="18" charset="0"/>
                <a:cs typeface="Times New Roman" pitchFamily="18" charset="0"/>
              </a:rPr>
              <a:t>năm</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giời</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nô</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lệ</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làm</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cho</a:t>
            </a:r>
            <a:r>
              <a:rPr lang="en-GB" sz="2800" dirty="0" smtClean="0">
                <a:solidFill>
                  <a:srgbClr val="0000CC"/>
                </a:solidFill>
                <a:latin typeface="Times New Roman" pitchFamily="18" charset="0"/>
                <a:cs typeface="Times New Roman" pitchFamily="18" charset="0"/>
              </a:rPr>
              <a:t> ……………… …...........,</a:t>
            </a:r>
            <a:r>
              <a:rPr lang="en-GB" sz="2800" dirty="0" err="1" smtClean="0">
                <a:solidFill>
                  <a:srgbClr val="0000CC"/>
                </a:solidFill>
                <a:latin typeface="Times New Roman" pitchFamily="18" charset="0"/>
                <a:cs typeface="Times New Roman" pitchFamily="18" charset="0"/>
              </a:rPr>
              <a:t>ngày</a:t>
            </a:r>
            <a:r>
              <a:rPr lang="en-GB" sz="2800" dirty="0" smtClean="0">
                <a:solidFill>
                  <a:srgbClr val="0000CC"/>
                </a:solidFill>
                <a:latin typeface="Times New Roman" pitchFamily="18" charset="0"/>
                <a:cs typeface="Times New Roman" pitchFamily="18" charset="0"/>
              </a:rPr>
              <a:t> nay </a:t>
            </a:r>
            <a:r>
              <a:rPr lang="en-GB" sz="2800" dirty="0" err="1" smtClean="0">
                <a:solidFill>
                  <a:srgbClr val="0000CC"/>
                </a:solidFill>
                <a:latin typeface="Times New Roman" pitchFamily="18" charset="0"/>
                <a:cs typeface="Times New Roman" pitchFamily="18" charset="0"/>
              </a:rPr>
              <a:t>chúng</a:t>
            </a:r>
            <a:r>
              <a:rPr lang="en-GB" sz="2800" dirty="0" smtClean="0">
                <a:solidFill>
                  <a:srgbClr val="0000CC"/>
                </a:solidFill>
                <a:latin typeface="Times New Roman" pitchFamily="18" charset="0"/>
                <a:cs typeface="Times New Roman" pitchFamily="18" charset="0"/>
              </a:rPr>
              <a:t> ta </a:t>
            </a:r>
            <a:r>
              <a:rPr lang="en-GB" sz="2800" dirty="0" err="1" smtClean="0">
                <a:solidFill>
                  <a:srgbClr val="0000CC"/>
                </a:solidFill>
                <a:latin typeface="Times New Roman" pitchFamily="18" charset="0"/>
                <a:cs typeface="Times New Roman" pitchFamily="18" charset="0"/>
              </a:rPr>
              <a:t>cần</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phải</a:t>
            </a:r>
            <a:r>
              <a:rPr lang="en-GB" sz="2800" dirty="0" smtClean="0">
                <a:solidFill>
                  <a:srgbClr val="0000CC"/>
                </a:solidFill>
                <a:latin typeface="Times New Roman" pitchFamily="18" charset="0"/>
                <a:cs typeface="Times New Roman" pitchFamily="18" charset="0"/>
              </a:rPr>
              <a:t> ……………….</a:t>
            </a:r>
          </a:p>
          <a:p>
            <a:pPr algn="just">
              <a:spcBef>
                <a:spcPct val="50000"/>
              </a:spcBef>
            </a:pPr>
            <a:r>
              <a:rPr lang="en-GB" sz="2800" dirty="0" smtClean="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mà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tổ</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tiên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đã</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để</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lại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chúng</a:t>
            </a:r>
            <a:r>
              <a:rPr lang="en-GB" sz="2800" dirty="0">
                <a:solidFill>
                  <a:srgbClr val="0000CC"/>
                </a:solidFill>
                <a:latin typeface="Times New Roman" pitchFamily="18" charset="0"/>
                <a:cs typeface="Times New Roman" pitchFamily="18" charset="0"/>
              </a:rPr>
              <a:t> ta, </a:t>
            </a:r>
            <a:r>
              <a:rPr lang="en-GB" sz="2800" dirty="0" err="1">
                <a:solidFill>
                  <a:srgbClr val="0000CC"/>
                </a:solidFill>
                <a:latin typeface="Times New Roman" pitchFamily="18" charset="0"/>
                <a:cs typeface="Times New Roman" pitchFamily="18" charset="0"/>
              </a:rPr>
              <a:t>làm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sao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chúng</a:t>
            </a:r>
            <a:r>
              <a:rPr lang="en-GB" sz="2800" dirty="0">
                <a:solidFill>
                  <a:srgbClr val="0000CC"/>
                </a:solidFill>
                <a:latin typeface="Times New Roman" pitchFamily="18" charset="0"/>
                <a:cs typeface="Times New Roman" pitchFamily="18" charset="0"/>
              </a:rPr>
              <a:t> ta …………..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khác</a:t>
            </a:r>
            <a:r>
              <a:rPr lang="en-GB" sz="2800" dirty="0">
                <a:solidFill>
                  <a:srgbClr val="0000CC"/>
                </a:solidFill>
                <a:latin typeface="Times New Roman" pitchFamily="18" charset="0"/>
                <a:cs typeface="Times New Roman" pitchFamily="18" charset="0"/>
              </a:rPr>
              <a:t> …………….</a:t>
            </a:r>
          </a:p>
          <a:p>
            <a:pPr algn="just">
              <a:spcBef>
                <a:spcPct val="50000"/>
              </a:spcBef>
            </a:pP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Trong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cuộc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kiến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thiết</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nhà</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chờ</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đợi</a:t>
            </a:r>
            <a:r>
              <a:rPr lang="en-GB" sz="2800" dirty="0">
                <a:solidFill>
                  <a:srgbClr val="0000CC"/>
                </a:solidFill>
                <a:latin typeface="Times New Roman" pitchFamily="18" charset="0"/>
                <a:cs typeface="Times New Roman" pitchFamily="18" charset="0"/>
              </a:rPr>
              <a:t> ở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em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rất</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nhiều</a:t>
            </a:r>
            <a:r>
              <a:rPr lang="en-GB" sz="2800" dirty="0">
                <a:solidFill>
                  <a:srgbClr val="0000CC"/>
                </a:solidFill>
                <a:latin typeface="Times New Roman" pitchFamily="18" charset="0"/>
                <a:cs typeface="Times New Roman" pitchFamily="18" charset="0"/>
              </a:rPr>
              <a:t>. Non </a:t>
            </a:r>
            <a:r>
              <a:rPr lang="en-GB" sz="2800" dirty="0" err="1">
                <a:solidFill>
                  <a:srgbClr val="0000CC"/>
                </a:solidFill>
                <a:latin typeface="Times New Roman" pitchFamily="18" charset="0"/>
                <a:cs typeface="Times New Roman" pitchFamily="18" charset="0"/>
              </a:rPr>
              <a:t>sông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Việt</a:t>
            </a:r>
            <a:r>
              <a:rPr lang="en-GB" sz="2800" dirty="0">
                <a:solidFill>
                  <a:srgbClr val="0000CC"/>
                </a:solidFill>
                <a:latin typeface="Times New Roman" pitchFamily="18" charset="0"/>
                <a:cs typeface="Times New Roman" pitchFamily="18" charset="0"/>
              </a:rPr>
              <a:t> Nam </a:t>
            </a:r>
            <a:r>
              <a:rPr lang="en-GB" sz="2800" dirty="0" err="1">
                <a:solidFill>
                  <a:srgbClr val="0000CC"/>
                </a:solidFill>
                <a:latin typeface="Times New Roman" pitchFamily="18" charset="0"/>
                <a:cs typeface="Times New Roman" pitchFamily="18" charset="0"/>
              </a:rPr>
              <a:t>có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trở</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nên</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dân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tộc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Việt</a:t>
            </a:r>
            <a:r>
              <a:rPr lang="en-GB" sz="2800" dirty="0">
                <a:solidFill>
                  <a:srgbClr val="0000CC"/>
                </a:solidFill>
                <a:latin typeface="Times New Roman" pitchFamily="18" charset="0"/>
                <a:cs typeface="Times New Roman" pitchFamily="18" charset="0"/>
              </a:rPr>
              <a:t> Nam </a:t>
            </a:r>
            <a:r>
              <a:rPr lang="en-GB" sz="2800" dirty="0" err="1">
                <a:solidFill>
                  <a:srgbClr val="0000CC"/>
                </a:solidFill>
                <a:latin typeface="Times New Roman" pitchFamily="18" charset="0"/>
                <a:cs typeface="Times New Roman" pitchFamily="18" charset="0"/>
              </a:rPr>
              <a:t>có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bước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tới</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để</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sánh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vai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với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được</a:t>
            </a:r>
            <a:r>
              <a:rPr lang="en-GB" sz="2800" dirty="0">
                <a:solidFill>
                  <a:srgbClr val="0000CC"/>
                </a:solidFill>
                <a:latin typeface="Times New Roman" pitchFamily="18" charset="0"/>
                <a:cs typeface="Times New Roman" pitchFamily="18" charset="0"/>
              </a:rPr>
              <a:t> hay </a:t>
            </a:r>
            <a:r>
              <a:rPr lang="en-GB" sz="2800" dirty="0" err="1">
                <a:solidFill>
                  <a:srgbClr val="0000CC"/>
                </a:solidFill>
                <a:latin typeface="Times New Roman" pitchFamily="18" charset="0"/>
                <a:cs typeface="Times New Roman" pitchFamily="18" charset="0"/>
              </a:rPr>
              <a:t>không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chính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là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nhờ</a:t>
            </a:r>
            <a:r>
              <a:rPr lang="en-GB" sz="2800" dirty="0">
                <a:solidFill>
                  <a:srgbClr val="0000CC"/>
                </a:solidFill>
                <a:latin typeface="Times New Roman" pitchFamily="18" charset="0"/>
                <a:cs typeface="Times New Roman" pitchFamily="18" charset="0"/>
              </a:rPr>
              <a:t> …………….. ở </a:t>
            </a:r>
            <a:r>
              <a:rPr lang="en-GB" sz="2800" dirty="0" err="1">
                <a:solidFill>
                  <a:srgbClr val="0000CC"/>
                </a:solidFill>
                <a:latin typeface="Times New Roman" pitchFamily="18" charset="0"/>
                <a:cs typeface="Times New Roman" pitchFamily="18" charset="0"/>
              </a:rPr>
              <a:t>công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học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tập</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của</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em</a:t>
            </a:r>
            <a:r>
              <a:rPr lang="en-GB" sz="2800" dirty="0">
                <a:solidFill>
                  <a:srgbClr val="0000CC"/>
                </a:solidFill>
                <a:latin typeface="Times New Roman" pitchFamily="18" charset="0"/>
                <a:cs typeface="Times New Roman" pitchFamily="18" charset="0"/>
              </a:rPr>
              <a:t>.</a:t>
            </a:r>
          </a:p>
        </p:txBody>
      </p:sp>
      <p:sp>
        <p:nvSpPr>
          <p:cNvPr id="21514" name="Text Box 10"/>
          <p:cNvSpPr txBox="1">
            <a:spLocks noChangeArrowheads="1"/>
          </p:cNvSpPr>
          <p:nvPr/>
        </p:nvSpPr>
        <p:spPr bwMode="auto">
          <a:xfrm>
            <a:off x="322263" y="333375"/>
            <a:ext cx="864235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800" b="1" u="sng" dirty="0" err="1" smtClean="0">
                <a:solidFill>
                  <a:srgbClr val="FF0000"/>
                </a:solidFill>
                <a:latin typeface="Times New Roman" pitchFamily="18" charset="0"/>
                <a:cs typeface="Times New Roman" pitchFamily="18" charset="0"/>
              </a:rPr>
              <a:t>Học</a:t>
            </a:r>
            <a:r>
              <a:rPr lang="en-GB" sz="2800" b="1" u="sng" dirty="0" smtClean="0">
                <a:solidFill>
                  <a:srgbClr val="FF0000"/>
                </a:solidFill>
                <a:latin typeface="Times New Roman" pitchFamily="18" charset="0"/>
                <a:cs typeface="Times New Roman" pitchFamily="18" charset="0"/>
              </a:rPr>
              <a:t> </a:t>
            </a:r>
            <a:r>
              <a:rPr lang="en-GB" sz="2800" b="1" u="sng" dirty="0" err="1" smtClean="0">
                <a:solidFill>
                  <a:srgbClr val="FF0000"/>
                </a:solidFill>
                <a:latin typeface="Times New Roman" pitchFamily="18" charset="0"/>
                <a:cs typeface="Times New Roman" pitchFamily="18" charset="0"/>
              </a:rPr>
              <a:t>thuộc</a:t>
            </a:r>
            <a:r>
              <a:rPr lang="en-GB" sz="2800" b="1" u="sng" dirty="0" smtClean="0">
                <a:solidFill>
                  <a:srgbClr val="FF0000"/>
                </a:solidFill>
                <a:latin typeface="Times New Roman" pitchFamily="18" charset="0"/>
                <a:cs typeface="Times New Roman" pitchFamily="18" charset="0"/>
              </a:rPr>
              <a:t> </a:t>
            </a:r>
            <a:r>
              <a:rPr lang="en-GB" sz="2800" b="1" u="sng" dirty="0" err="1" smtClean="0">
                <a:solidFill>
                  <a:srgbClr val="FF0000"/>
                </a:solidFill>
                <a:latin typeface="Times New Roman" pitchFamily="18" charset="0"/>
                <a:cs typeface="Times New Roman" pitchFamily="18" charset="0"/>
              </a:rPr>
              <a:t>lòng</a:t>
            </a:r>
            <a:r>
              <a:rPr lang="en-GB" sz="2800" b="1" u="sng" dirty="0" smtClean="0">
                <a:solidFill>
                  <a:srgbClr val="FF0000"/>
                </a:solidFill>
                <a:latin typeface="Times New Roman" pitchFamily="18" charset="0"/>
                <a:cs typeface="Times New Roman" pitchFamily="18" charset="0"/>
              </a:rPr>
              <a:t>:</a:t>
            </a:r>
          </a:p>
          <a:p>
            <a:pPr algn="just">
              <a:spcBef>
                <a:spcPct val="50000"/>
              </a:spcBef>
            </a:pP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Sau</a:t>
            </a:r>
            <a:r>
              <a:rPr lang="en-GB" sz="2800" dirty="0" smtClean="0">
                <a:solidFill>
                  <a:srgbClr val="0000CC"/>
                </a:solidFill>
                <a:latin typeface="Times New Roman" pitchFamily="18" charset="0"/>
                <a:cs typeface="Times New Roman" pitchFamily="18" charset="0"/>
              </a:rPr>
              <a:t> …………….. </a:t>
            </a:r>
            <a:r>
              <a:rPr lang="en-GB" sz="2800" dirty="0" err="1" smtClean="0">
                <a:solidFill>
                  <a:srgbClr val="0000CC"/>
                </a:solidFill>
                <a:latin typeface="Times New Roman" pitchFamily="18" charset="0"/>
                <a:cs typeface="Times New Roman" pitchFamily="18" charset="0"/>
              </a:rPr>
              <a:t>nô</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lệ</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làm</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cho</a:t>
            </a:r>
            <a:r>
              <a:rPr lang="en-GB" sz="2800" dirty="0" smtClean="0">
                <a:solidFill>
                  <a:srgbClr val="0000CC"/>
                </a:solidFill>
                <a:latin typeface="Times New Roman" pitchFamily="18" charset="0"/>
                <a:cs typeface="Times New Roman" pitchFamily="18" charset="0"/>
              </a:rPr>
              <a:t> ……………… …...........,</a:t>
            </a:r>
            <a:r>
              <a:rPr lang="en-GB" sz="2800" dirty="0" err="1" smtClean="0">
                <a:solidFill>
                  <a:srgbClr val="0000CC"/>
                </a:solidFill>
                <a:latin typeface="Times New Roman" pitchFamily="18" charset="0"/>
                <a:cs typeface="Times New Roman" pitchFamily="18" charset="0"/>
              </a:rPr>
              <a:t>ngày</a:t>
            </a:r>
            <a:r>
              <a:rPr lang="en-GB" sz="2800" dirty="0" smtClean="0">
                <a:solidFill>
                  <a:srgbClr val="0000CC"/>
                </a:solidFill>
                <a:latin typeface="Times New Roman" pitchFamily="18" charset="0"/>
                <a:cs typeface="Times New Roman" pitchFamily="18" charset="0"/>
              </a:rPr>
              <a:t> nay </a:t>
            </a:r>
            <a:r>
              <a:rPr lang="en-GB" sz="2800" dirty="0" err="1" smtClean="0">
                <a:solidFill>
                  <a:srgbClr val="0000CC"/>
                </a:solidFill>
                <a:latin typeface="Times New Roman" pitchFamily="18" charset="0"/>
                <a:cs typeface="Times New Roman" pitchFamily="18" charset="0"/>
              </a:rPr>
              <a:t>chúng</a:t>
            </a:r>
            <a:r>
              <a:rPr lang="en-GB" sz="2800" dirty="0" smtClean="0">
                <a:solidFill>
                  <a:srgbClr val="0000CC"/>
                </a:solidFill>
                <a:latin typeface="Times New Roman" pitchFamily="18" charset="0"/>
                <a:cs typeface="Times New Roman" pitchFamily="18" charset="0"/>
              </a:rPr>
              <a:t> ta </a:t>
            </a:r>
            <a:r>
              <a:rPr lang="en-GB" sz="2800" dirty="0" err="1" smtClean="0">
                <a:solidFill>
                  <a:srgbClr val="0000CC"/>
                </a:solidFill>
                <a:latin typeface="Times New Roman" pitchFamily="18" charset="0"/>
                <a:cs typeface="Times New Roman" pitchFamily="18" charset="0"/>
              </a:rPr>
              <a:t>cần</a:t>
            </a:r>
            <a:r>
              <a:rPr lang="en-GB" sz="2800" dirty="0" smtClean="0">
                <a:solidFill>
                  <a:srgbClr val="0000CC"/>
                </a:solidFill>
                <a:latin typeface="Times New Roman" pitchFamily="18" charset="0"/>
                <a:cs typeface="Times New Roman" pitchFamily="18" charset="0"/>
              </a:rPr>
              <a:t> </a:t>
            </a:r>
            <a:r>
              <a:rPr lang="en-GB" sz="2800" dirty="0" err="1" smtClean="0">
                <a:solidFill>
                  <a:srgbClr val="0000CC"/>
                </a:solidFill>
                <a:latin typeface="Times New Roman" pitchFamily="18" charset="0"/>
                <a:cs typeface="Times New Roman" pitchFamily="18" charset="0"/>
              </a:rPr>
              <a:t>phải</a:t>
            </a:r>
            <a:r>
              <a:rPr lang="en-GB" sz="2800" dirty="0" smtClean="0">
                <a:solidFill>
                  <a:srgbClr val="0000CC"/>
                </a:solidFill>
                <a:latin typeface="Times New Roman" pitchFamily="18" charset="0"/>
                <a:cs typeface="Times New Roman" pitchFamily="18" charset="0"/>
              </a:rPr>
              <a:t> ……………….</a:t>
            </a:r>
          </a:p>
          <a:p>
            <a:pPr algn="just">
              <a:spcBef>
                <a:spcPct val="50000"/>
              </a:spcBef>
            </a:pPr>
            <a:r>
              <a:rPr lang="en-GB" sz="2800" dirty="0" smtClean="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mà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tổ</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tiên</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làm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sao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cho</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chúng</a:t>
            </a:r>
            <a:r>
              <a:rPr lang="en-GB" sz="2800" dirty="0">
                <a:solidFill>
                  <a:srgbClr val="0000CC"/>
                </a:solidFill>
                <a:latin typeface="Times New Roman" pitchFamily="18" charset="0"/>
                <a:cs typeface="Times New Roman" pitchFamily="18" charset="0"/>
              </a:rPr>
              <a:t> ta …………..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khác</a:t>
            </a:r>
            <a:r>
              <a:rPr lang="en-GB" sz="2800" dirty="0">
                <a:solidFill>
                  <a:srgbClr val="0000CC"/>
                </a:solidFill>
                <a:latin typeface="Times New Roman" pitchFamily="18" charset="0"/>
                <a:cs typeface="Times New Roman" pitchFamily="18" charset="0"/>
              </a:rPr>
              <a:t> …………….</a:t>
            </a:r>
          </a:p>
          <a:p>
            <a:pPr algn="just">
              <a:spcBef>
                <a:spcPct val="50000"/>
              </a:spcBef>
            </a:pP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Trong</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đó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nhà</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chờ</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đợi</a:t>
            </a:r>
            <a:r>
              <a:rPr lang="en-GB" sz="2800" dirty="0">
                <a:solidFill>
                  <a:srgbClr val="0000CC"/>
                </a:solidFill>
                <a:latin typeface="Times New Roman" pitchFamily="18" charset="0"/>
                <a:cs typeface="Times New Roman" pitchFamily="18" charset="0"/>
              </a:rPr>
              <a:t> ở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em</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rất</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nhiều</a:t>
            </a:r>
            <a:r>
              <a:rPr lang="en-GB" sz="2800" dirty="0">
                <a:solidFill>
                  <a:srgbClr val="0000CC"/>
                </a:solidFill>
                <a:latin typeface="Times New Roman" pitchFamily="18" charset="0"/>
                <a:cs typeface="Times New Roman" pitchFamily="18" charset="0"/>
              </a:rPr>
              <a:t>. Non </a:t>
            </a:r>
            <a:r>
              <a:rPr lang="en-GB" sz="2800" dirty="0" err="1">
                <a:solidFill>
                  <a:srgbClr val="0000CC"/>
                </a:solidFill>
                <a:latin typeface="Times New Roman" pitchFamily="18" charset="0"/>
                <a:cs typeface="Times New Roman" pitchFamily="18" charset="0"/>
              </a:rPr>
              <a:t>sông</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có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trở</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nên</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dân</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tộc</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có</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bước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tới</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để</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sánh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vai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với</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 </a:t>
            </a:r>
            <a:r>
              <a:rPr lang="en-GB" sz="2800" dirty="0" err="1">
                <a:solidFill>
                  <a:srgbClr val="0000CC"/>
                </a:solidFill>
                <a:latin typeface="Times New Roman" pitchFamily="18" charset="0"/>
                <a:cs typeface="Times New Roman" pitchFamily="18" charset="0"/>
              </a:rPr>
              <a:t>được</a:t>
            </a:r>
            <a:r>
              <a:rPr lang="en-GB" sz="2800" dirty="0">
                <a:solidFill>
                  <a:srgbClr val="0000CC"/>
                </a:solidFill>
                <a:latin typeface="Times New Roman" pitchFamily="18" charset="0"/>
                <a:cs typeface="Times New Roman" pitchFamily="18" charset="0"/>
              </a:rPr>
              <a:t> hay </a:t>
            </a:r>
            <a:r>
              <a:rPr lang="en-GB" sz="2800" dirty="0" err="1">
                <a:solidFill>
                  <a:srgbClr val="0000CC"/>
                </a:solidFill>
                <a:latin typeface="Times New Roman" pitchFamily="18" charset="0"/>
                <a:cs typeface="Times New Roman" pitchFamily="18" charset="0"/>
              </a:rPr>
              <a:t>không</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chính</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là</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nhờ</a:t>
            </a:r>
            <a:r>
              <a:rPr lang="en-GB" sz="2800" dirty="0">
                <a:solidFill>
                  <a:srgbClr val="0000CC"/>
                </a:solidFill>
                <a:latin typeface="Times New Roman" pitchFamily="18" charset="0"/>
                <a:cs typeface="Times New Roman" pitchFamily="18" charset="0"/>
              </a:rPr>
              <a:t> …………….. ở ……………. </a:t>
            </a:r>
            <a:r>
              <a:rPr lang="en-GB" sz="2800" dirty="0" err="1">
                <a:solidFill>
                  <a:srgbClr val="0000CC"/>
                </a:solidFill>
                <a:latin typeface="Times New Roman" pitchFamily="18" charset="0"/>
                <a:cs typeface="Times New Roman" pitchFamily="18" charset="0"/>
              </a:rPr>
              <a:t>của</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các</a:t>
            </a:r>
            <a:r>
              <a:rPr lang="en-GB" sz="2800" dirty="0">
                <a:solidFill>
                  <a:srgbClr val="0000CC"/>
                </a:solidFill>
                <a:latin typeface="Times New Roman" pitchFamily="18" charset="0"/>
                <a:cs typeface="Times New Roman" pitchFamily="18" charset="0"/>
              </a:rPr>
              <a:t> </a:t>
            </a:r>
            <a:r>
              <a:rPr lang="en-GB" sz="2800" dirty="0" err="1">
                <a:solidFill>
                  <a:srgbClr val="0000CC"/>
                </a:solidFill>
                <a:latin typeface="Times New Roman" pitchFamily="18" charset="0"/>
                <a:cs typeface="Times New Roman" pitchFamily="18" charset="0"/>
              </a:rPr>
              <a:t>em</a:t>
            </a:r>
            <a:r>
              <a:rPr lang="en-GB" sz="2800"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415942710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1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box(in)">
                                      <p:cBhvr>
                                        <p:cTn id="12" dur="1000"/>
                                        <p:tgtEl>
                                          <p:spTgt spid="21512"/>
                                        </p:tgtEl>
                                      </p:cBhvr>
                                    </p:animEffect>
                                  </p:childTnLst>
                                </p:cTn>
                              </p:par>
                              <p:par>
                                <p:cTn id="13" presetID="4" presetClass="exit" presetSubtype="16" fill="hold" grpId="1" nodeType="withEffect">
                                  <p:stCondLst>
                                    <p:cond delay="0"/>
                                  </p:stCondLst>
                                  <p:childTnLst>
                                    <p:animEffect transition="out" filter="box(in)">
                                      <p:cBhvr>
                                        <p:cTn id="14" dur="1000"/>
                                        <p:tgtEl>
                                          <p:spTgt spid="21507"/>
                                        </p:tgtEl>
                                      </p:cBhvr>
                                    </p:animEffect>
                                    <p:set>
                                      <p:cBhvr>
                                        <p:cTn id="15" dur="1" fill="hold">
                                          <p:stCondLst>
                                            <p:cond delay="999"/>
                                          </p:stCondLst>
                                        </p:cTn>
                                        <p:tgtEl>
                                          <p:spTgt spid="2150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514"/>
                                        </p:tgtEl>
                                        <p:attrNameLst>
                                          <p:attrName>style.visibility</p:attrName>
                                        </p:attrNameLst>
                                      </p:cBhvr>
                                      <p:to>
                                        <p:strVal val="visible"/>
                                      </p:to>
                                    </p:set>
                                    <p:animEffect transition="in" filter="box(in)">
                                      <p:cBhvr>
                                        <p:cTn id="20" dur="1000"/>
                                        <p:tgtEl>
                                          <p:spTgt spid="21514"/>
                                        </p:tgtEl>
                                      </p:cBhvr>
                                    </p:animEffect>
                                  </p:childTnLst>
                                </p:cTn>
                              </p:par>
                              <p:par>
                                <p:cTn id="21" presetID="4" presetClass="exit" presetSubtype="16" fill="hold" grpId="1" nodeType="withEffect">
                                  <p:stCondLst>
                                    <p:cond delay="0"/>
                                  </p:stCondLst>
                                  <p:childTnLst>
                                    <p:animEffect transition="out" filter="box(in)">
                                      <p:cBhvr>
                                        <p:cTn id="22" dur="1000"/>
                                        <p:tgtEl>
                                          <p:spTgt spid="21512"/>
                                        </p:tgtEl>
                                      </p:cBhvr>
                                    </p:animEffect>
                                    <p:set>
                                      <p:cBhvr>
                                        <p:cTn id="23" dur="1" fill="hold">
                                          <p:stCondLst>
                                            <p:cond delay="999"/>
                                          </p:stCondLst>
                                        </p:cTn>
                                        <p:tgtEl>
                                          <p:spTgt spid="21512"/>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1000"/>
                                        <p:tgtEl>
                                          <p:spTgt spid="21514"/>
                                        </p:tgtEl>
                                      </p:cBhvr>
                                    </p:animEffect>
                                    <p:set>
                                      <p:cBhvr>
                                        <p:cTn id="26" dur="1" fill="hold">
                                          <p:stCondLst>
                                            <p:cond delay="999"/>
                                          </p:stCondLst>
                                        </p:cTn>
                                        <p:tgtEl>
                                          <p:spTgt spid="21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7" grpId="1"/>
      <p:bldP spid="21512" grpId="0"/>
      <p:bldP spid="21512" grpId="1"/>
      <p:bldP spid="21514" grpId="0"/>
      <p:bldP spid="2151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36" y="-65810"/>
            <a:ext cx="9116291" cy="6837219"/>
          </a:xfrm>
        </p:spPr>
      </p:pic>
      <p:sp>
        <p:nvSpPr>
          <p:cNvPr id="2" name="Title 1"/>
          <p:cNvSpPr>
            <a:spLocks noGrp="1"/>
          </p:cNvSpPr>
          <p:nvPr>
            <p:ph type="title"/>
          </p:nvPr>
        </p:nvSpPr>
        <p:spPr>
          <a:xfrm>
            <a:off x="370610" y="533400"/>
            <a:ext cx="8229600" cy="1143000"/>
          </a:xfrm>
        </p:spPr>
        <p:txBody>
          <a:bodyPr>
            <a:noAutofit/>
          </a:bodyPr>
          <a:lstStyle/>
          <a:p>
            <a:r>
              <a:rPr lang="en-US" b="1" u="sng" dirty="0" err="1" smtClean="0">
                <a:solidFill>
                  <a:srgbClr val="FF0000"/>
                </a:solidFill>
                <a:latin typeface="Times New Roman" pitchFamily="18" charset="0"/>
                <a:cs typeface="Times New Roman" pitchFamily="18" charset="0"/>
              </a:rPr>
              <a:t>VẬN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DỤNG</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332510" y="1676400"/>
            <a:ext cx="8305800" cy="1323439"/>
          </a:xfrm>
          <a:prstGeom prst="rect">
            <a:avLst/>
          </a:prstGeom>
        </p:spPr>
        <p:txBody>
          <a:bodyPr wrap="square">
            <a:spAutoFit/>
          </a:bodyPr>
          <a:lstStyle/>
          <a:p>
            <a:r>
              <a:rPr lang="en-US" sz="4000" b="1" dirty="0">
                <a:solidFill>
                  <a:srgbClr val="002060"/>
                </a:solidFill>
                <a:latin typeface="Times New Roman" pitchFamily="18" charset="0"/>
                <a:cs typeface="Times New Roman" pitchFamily="18" charset="0"/>
              </a:rPr>
              <a:t>Qua </a:t>
            </a:r>
            <a:r>
              <a:rPr lang="en-US" sz="4000" b="1" dirty="0" err="1">
                <a:solidFill>
                  <a:srgbClr val="002060"/>
                </a:solidFill>
                <a:latin typeface="Times New Roman" pitchFamily="18" charset="0"/>
                <a:cs typeface="Times New Roman" pitchFamily="18" charset="0"/>
              </a:rPr>
              <a:t>lời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dạy</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của</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Bác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em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đã</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thực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hiện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được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những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điều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gì</a:t>
            </a:r>
            <a:r>
              <a:rPr lang="en-US" sz="4000" b="1" dirty="0">
                <a:solidFill>
                  <a:srgbClr val="002060"/>
                </a:solidFill>
                <a:latin typeface="Times New Roman" pitchFamily="18" charset="0"/>
                <a:cs typeface="Times New Roman" pitchFamily="18" charset="0"/>
              </a:rPr>
              <a:t>?</a:t>
            </a:r>
          </a:p>
        </p:txBody>
      </p:sp>
      <p:sp>
        <p:nvSpPr>
          <p:cNvPr id="6" name="Rectangle 5"/>
          <p:cNvSpPr/>
          <p:nvPr/>
        </p:nvSpPr>
        <p:spPr>
          <a:xfrm>
            <a:off x="471055" y="3352800"/>
            <a:ext cx="7148945" cy="2169825"/>
          </a:xfrm>
          <a:prstGeom prst="rect">
            <a:avLst/>
          </a:prstGeom>
        </p:spPr>
        <p:txBody>
          <a:bodyPr wrap="square">
            <a:spAutoFit/>
          </a:bodyPr>
          <a:lstStyle/>
          <a:p>
            <a:r>
              <a:rPr lang="en-US" sz="4500" b="1" dirty="0" err="1" smtClean="0">
                <a:latin typeface="Times New Roman" pitchFamily="18" charset="0"/>
                <a:cs typeface="Times New Roman" pitchFamily="18" charset="0"/>
              </a:rPr>
              <a:t>Học</a:t>
            </a:r>
            <a:r>
              <a:rPr lang="en-US" sz="4500" b="1" dirty="0" smtClean="0">
                <a:latin typeface="Times New Roman" pitchFamily="18" charset="0"/>
                <a:cs typeface="Times New Roman" pitchFamily="18" charset="0"/>
              </a:rPr>
              <a:t> </a:t>
            </a:r>
            <a:r>
              <a:rPr lang="en-US" sz="4500" b="1" dirty="0" err="1">
                <a:latin typeface="Times New Roman" pitchFamily="18" charset="0"/>
                <a:cs typeface="Times New Roman" pitchFamily="18" charset="0"/>
              </a:rPr>
              <a:t>thuộc</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lòng</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đoạn</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văn</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và</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chuẩn</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bị</a:t>
            </a:r>
            <a:r>
              <a:rPr lang="en-US" sz="4500" b="1" dirty="0">
                <a:latin typeface="Times New Roman" pitchFamily="18" charset="0"/>
                <a:cs typeface="Times New Roman" pitchFamily="18" charset="0"/>
              </a:rPr>
              <a:t> </a:t>
            </a:r>
            <a:r>
              <a:rPr lang="en-US" sz="4500" b="1" dirty="0" err="1">
                <a:latin typeface="Times New Roman" pitchFamily="18" charset="0"/>
                <a:cs typeface="Times New Roman" pitchFamily="18" charset="0"/>
              </a:rPr>
              <a:t>bài</a:t>
            </a:r>
            <a:r>
              <a:rPr lang="en-US" sz="4500" b="1" dirty="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sau</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Quang</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cảnh</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làng</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mạc</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ngày</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mùa</a:t>
            </a:r>
            <a:r>
              <a:rPr lang="en-US" sz="4500" b="1" dirty="0" smtClean="0">
                <a:latin typeface="Times New Roman" pitchFamily="18" charset="0"/>
                <a:cs typeface="Times New Roman" pitchFamily="18" charset="0"/>
              </a:rPr>
              <a:t>.</a:t>
            </a:r>
            <a:endParaRPr lang="en-US" sz="4500" b="1" dirty="0">
              <a:latin typeface="Times New Roman" pitchFamily="18" charset="0"/>
              <a:cs typeface="Times New Roman" pitchFamily="18" charset="0"/>
            </a:endParaRPr>
          </a:p>
        </p:txBody>
      </p:sp>
    </p:spTree>
    <p:extLst>
      <p:ext uri="{BB962C8B-B14F-4D97-AF65-F5344CB8AC3E}">
        <p14:creationId xmlns:p14="http://schemas.microsoft.com/office/powerpoint/2010/main" val="3472419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2" descr="88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8"/>
          <p:cNvSpPr>
            <a:spLocks noChangeArrowheads="1" noChangeShapeType="1" noTextEdit="1"/>
          </p:cNvSpPr>
          <p:nvPr/>
        </p:nvSpPr>
        <p:spPr bwMode="auto">
          <a:xfrm>
            <a:off x="609600" y="2057400"/>
            <a:ext cx="7848600" cy="2590800"/>
          </a:xfrm>
          <a:prstGeom prst="rect">
            <a:avLst/>
          </a:prstGeom>
        </p:spPr>
        <p:txBody>
          <a:bodyPr wrap="none" fromWordArt="1">
            <a:prstTxWarp prst="textPlain">
              <a:avLst>
                <a:gd name="adj" fmla="val 50000"/>
              </a:avLst>
            </a:prstTxWarp>
          </a:bodyPr>
          <a:lstStyle/>
          <a:p>
            <a:pPr algn="ctr"/>
            <a:r>
              <a:rPr lang="en-US"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KÍNH CHÚC CÁC THẦY CÔ</a:t>
            </a:r>
          </a:p>
          <a:p>
            <a:pPr algn="ctr"/>
            <a:r>
              <a:rPr lang="en-US" sz="3600" b="1" kern="10">
                <a:ln w="9525">
                  <a:solidFill>
                    <a:srgbClr val="0000CC"/>
                  </a:solidFill>
                  <a:round/>
                  <a:headEnd/>
                  <a:tailEnd/>
                </a:ln>
                <a:solidFill>
                  <a:srgbClr val="FF0000"/>
                </a:solidFill>
                <a:effectLst>
                  <a:outerShdw dist="45791" dir="2021404" algn="ctr" rotWithShape="0">
                    <a:srgbClr val="B2B2B2">
                      <a:alpha val="80000"/>
                    </a:srgbClr>
                  </a:outerShdw>
                </a:effectLst>
                <a:latin typeface="Times New Roman"/>
                <a:cs typeface="Times New Roman"/>
              </a:rPr>
              <a:t>MẠNH KHỎE - HẠNH PHÚC- CHÚC CÁC EM HỌC GIỎI</a:t>
            </a:r>
          </a:p>
        </p:txBody>
      </p:sp>
    </p:spTree>
    <p:extLst>
      <p:ext uri="{BB962C8B-B14F-4D97-AF65-F5344CB8AC3E}">
        <p14:creationId xmlns:p14="http://schemas.microsoft.com/office/powerpoint/2010/main" val="298594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dissolve">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iet Nam - To quoc em"/>
          <p:cNvPicPr>
            <a:picLocks noChangeAspect="1" noChangeArrowheads="1"/>
          </p:cNvPicPr>
          <p:nvPr/>
        </p:nvPicPr>
        <p:blipFill rotWithShape="1">
          <a:blip r:embed="rId2">
            <a:extLst>
              <a:ext uri="{28A0092B-C50C-407E-A947-70E740481C1C}">
                <a14:useLocalDpi xmlns:a14="http://schemas.microsoft.com/office/drawing/2010/main" val="0"/>
              </a:ext>
            </a:extLst>
          </a:blip>
          <a:srcRect l="8110" t="11155" r="1319"/>
          <a:stretch/>
        </p:blipFill>
        <p:spPr bwMode="auto">
          <a:xfrm>
            <a:off x="838200" y="582373"/>
            <a:ext cx="7010400" cy="612322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8704" y="46704"/>
            <a:ext cx="7086600" cy="584775"/>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err="1" smtClean="0">
                <a:latin typeface="Times New Roman" pitchFamily="18" charset="0"/>
                <a:cs typeface="Times New Roman" pitchFamily="18" charset="0"/>
              </a:rPr>
              <a:t>VIỆT</a:t>
            </a:r>
            <a:r>
              <a:rPr lang="en-US" sz="3200" b="1" dirty="0" smtClean="0">
                <a:latin typeface="Times New Roman" pitchFamily="18" charset="0"/>
                <a:cs typeface="Times New Roman" pitchFamily="18" charset="0"/>
              </a:rPr>
              <a:t> NAM – </a:t>
            </a:r>
            <a:r>
              <a:rPr lang="en-US" sz="3200" b="1" dirty="0" err="1" smtClean="0">
                <a:latin typeface="Times New Roman" pitchFamily="18" charset="0"/>
                <a:cs typeface="Times New Roman" pitchFamily="18" charset="0"/>
              </a:rPr>
              <a:t>TỔ</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57926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993" r="5363"/>
          <a:stretch/>
        </p:blipFill>
        <p:spPr>
          <a:xfrm>
            <a:off x="86121" y="90055"/>
            <a:ext cx="8981679" cy="6781800"/>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3352800" y="228600"/>
            <a:ext cx="5486400" cy="523220"/>
          </a:xfrm>
          <a:prstGeom prst="rect">
            <a:avLst/>
          </a:prstGeom>
          <a:noFill/>
        </p:spPr>
        <p:txBody>
          <a:bodyPr wrap="square" rtlCol="0">
            <a:spAutoFit/>
          </a:bodyPr>
          <a:lstStyle/>
          <a:p>
            <a:pPr algn="ctr"/>
            <a:r>
              <a:rPr lang="en-US" sz="2800" b="1" dirty="0" smtClean="0">
                <a:solidFill>
                  <a:srgbClr val="0000CC"/>
                </a:solidFill>
                <a:latin typeface="Bahnschrift SemiBold" panose="020B0502040204020203" pitchFamily="34" charset="0"/>
              </a:rPr>
              <a:t>THƯ GỬI CÁC HỌC SINH</a:t>
            </a:r>
            <a:endParaRPr lang="en-US" sz="2800" b="1" dirty="0">
              <a:solidFill>
                <a:srgbClr val="0000CC"/>
              </a:solidFill>
              <a:latin typeface="Bahnschrift SemiBold" panose="020B0502040204020203" pitchFamily="34" charset="0"/>
            </a:endParaRPr>
          </a:p>
        </p:txBody>
      </p:sp>
    </p:spTree>
    <p:extLst>
      <p:ext uri="{BB962C8B-B14F-4D97-AF65-F5344CB8AC3E}">
        <p14:creationId xmlns:p14="http://schemas.microsoft.com/office/powerpoint/2010/main" val="30021134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4746" y="228600"/>
            <a:ext cx="8136482" cy="6422571"/>
            <a:chOff x="534746" y="228600"/>
            <a:chExt cx="8136482" cy="642257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03511">
              <a:off x="6764698" y="977087"/>
              <a:ext cx="1906530" cy="25619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18719">
              <a:off x="534746" y="704261"/>
              <a:ext cx="2041784" cy="278618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228600"/>
              <a:ext cx="2286000" cy="34322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484" y="3962400"/>
              <a:ext cx="3657600" cy="2688771"/>
            </a:xfrm>
            <a:prstGeom prst="rect">
              <a:avLst/>
            </a:prstGeom>
          </p:spPr>
        </p:pic>
      </p:grpSp>
    </p:spTree>
    <p:extLst>
      <p:ext uri="{BB962C8B-B14F-4D97-AF65-F5344CB8AC3E}">
        <p14:creationId xmlns:p14="http://schemas.microsoft.com/office/powerpoint/2010/main" val="226935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a:r>
              <a:rPr lang="en-US" sz="2400" b="1" dirty="0" smtClean="0">
                <a:solidFill>
                  <a:srgbClr val="0000CC"/>
                </a:solidFill>
                <a:latin typeface="inherit"/>
              </a:rPr>
              <a:t>THƯ GỬI CÁC HỌC SINH</a:t>
            </a:r>
            <a:endParaRPr lang="vi-VN" sz="2400" b="1" dirty="0">
              <a:solidFill>
                <a:srgbClr val="0000CC"/>
              </a:solidFill>
            </a:endParaRPr>
          </a:p>
          <a:p>
            <a:pPr algn="just"/>
            <a:r>
              <a:rPr lang="en-US" sz="2000" b="1" dirty="0" smtClean="0"/>
              <a:t>	</a:t>
            </a:r>
            <a:r>
              <a:rPr lang="vi-VN" sz="2000" b="1" dirty="0" smtClean="0"/>
              <a:t>Các </a:t>
            </a:r>
            <a:r>
              <a:rPr lang="vi-VN" sz="2000" b="1" dirty="0"/>
              <a:t>em học sinh,</a:t>
            </a:r>
          </a:p>
          <a:p>
            <a:pPr algn="just"/>
            <a:r>
              <a:rPr lang="en-US" sz="2000" b="1" dirty="0" smtClean="0"/>
              <a:t>	</a:t>
            </a:r>
            <a:r>
              <a:rPr lang="vi-VN" sz="2000" b="1" dirty="0" smtClean="0"/>
              <a:t>Ngày </a:t>
            </a:r>
            <a:r>
              <a:rPr lang="vi-VN" sz="2000" b="1" dirty="0"/>
              <a:t>hôm nay là ngày khai trường đầu tiên ở nước Việt Nam Dân chủ Cộng hòa. Tôi đã tưởng tượng thấy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Các em được hưởng sự may mắn đó là nhờ sự hi sinh của biết bao nhiêu đồng bào các em. Vậy các em nghĩ sao</a:t>
            </a:r>
            <a:r>
              <a:rPr lang="vi-VN" sz="2000" b="1" dirty="0" smtClean="0"/>
              <a:t>?</a:t>
            </a:r>
            <a:endParaRPr lang="en-US" sz="2000" b="1" dirty="0" smtClean="0"/>
          </a:p>
          <a:p>
            <a:pPr algn="just"/>
            <a:r>
              <a:rPr lang="en-US" sz="2000" b="1" dirty="0" smtClean="0"/>
              <a:t>	</a:t>
            </a:r>
            <a:r>
              <a:rPr lang="vi-VN" sz="2000" b="1" dirty="0" smtClean="0"/>
              <a:t>Trong </a:t>
            </a:r>
            <a:r>
              <a:rPr lang="vi-VN" sz="2000" b="1" dirty="0"/>
              <a:t>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a:t>
            </a:r>
            <a:r>
              <a:rPr lang="vi-VN" sz="2000" b="1" dirty="0" smtClean="0"/>
              <a:t>đẹp.</a:t>
            </a:r>
            <a:endParaRPr lang="en-US" sz="2000" b="1" dirty="0" smtClean="0"/>
          </a:p>
          <a:p>
            <a:pPr algn="just"/>
            <a:r>
              <a:rPr lang="en-US" sz="2000" b="1" dirty="0"/>
              <a:t>	</a:t>
            </a:r>
            <a:r>
              <a:rPr lang="en-US" sz="2000" b="1" dirty="0" smtClean="0"/>
              <a:t>				</a:t>
            </a:r>
            <a:r>
              <a:rPr lang="vi-VN" sz="2000" b="1" dirty="0" smtClean="0"/>
              <a:t>Chào </a:t>
            </a:r>
            <a:r>
              <a:rPr lang="vi-VN" sz="2000" b="1" dirty="0"/>
              <a:t>các em thân </a:t>
            </a:r>
            <a:r>
              <a:rPr lang="vi-VN" sz="2000" b="1" dirty="0" smtClean="0"/>
              <a:t>yêu.</a:t>
            </a:r>
            <a:endParaRPr lang="en-US" sz="2000" b="1" dirty="0" smtClean="0"/>
          </a:p>
          <a:p>
            <a:pPr algn="just"/>
            <a:r>
              <a:rPr lang="en-US" sz="2000" b="1" dirty="0"/>
              <a:t>	</a:t>
            </a:r>
            <a:r>
              <a:rPr lang="en-US" sz="2000" b="1" dirty="0" smtClean="0"/>
              <a:t>					</a:t>
            </a:r>
            <a:r>
              <a:rPr lang="vi-VN" sz="2000" b="1" dirty="0" smtClean="0"/>
              <a:t>Hồ </a:t>
            </a:r>
            <a:r>
              <a:rPr lang="vi-VN" sz="2000" b="1" dirty="0"/>
              <a:t>Chí </a:t>
            </a:r>
            <a:r>
              <a:rPr lang="vi-VN" sz="2000" b="1" dirty="0" smtClean="0"/>
              <a:t>Minh</a:t>
            </a:r>
            <a:endParaRPr lang="vi-VN" sz="2000" b="1" dirty="0"/>
          </a:p>
        </p:txBody>
      </p:sp>
      <p:sp>
        <p:nvSpPr>
          <p:cNvPr id="4" name="Rectangle 3"/>
          <p:cNvSpPr/>
          <p:nvPr/>
        </p:nvSpPr>
        <p:spPr>
          <a:xfrm>
            <a:off x="0" y="3100058"/>
            <a:ext cx="9144000" cy="3785652"/>
          </a:xfrm>
          <a:prstGeom prst="rect">
            <a:avLst/>
          </a:prstGeom>
        </p:spPr>
        <p:txBody>
          <a:bodyPr wrap="square">
            <a:spAutoFit/>
          </a:bodyPr>
          <a:lstStyle/>
          <a:p>
            <a:pPr algn="just"/>
            <a:r>
              <a:rPr lang="en-US" sz="2000" b="1" dirty="0" smtClean="0">
                <a:solidFill>
                  <a:srgbClr val="C00000"/>
                </a:solidFill>
              </a:rPr>
              <a:t>	</a:t>
            </a:r>
            <a:r>
              <a:rPr lang="vi-VN" sz="2000" b="1" dirty="0" smtClean="0">
                <a:solidFill>
                  <a:srgbClr val="C00000"/>
                </a:solidFill>
              </a:rPr>
              <a:t>Trong </a:t>
            </a:r>
            <a:r>
              <a:rPr lang="vi-VN" sz="2000" b="1" dirty="0">
                <a:solidFill>
                  <a:srgbClr val="C00000"/>
                </a:solidFill>
              </a:rPr>
              <a:t>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a:t>
            </a:r>
            <a:endParaRPr lang="en-US" sz="2000" b="1" dirty="0">
              <a:solidFill>
                <a:srgbClr val="C00000"/>
              </a:solidFill>
            </a:endParaRPr>
          </a:p>
          <a:p>
            <a:pPr algn="just"/>
            <a:r>
              <a:rPr lang="en-US" sz="2000" b="1" dirty="0">
                <a:solidFill>
                  <a:srgbClr val="C00000"/>
                </a:solidFill>
              </a:rPr>
              <a:t>					</a:t>
            </a:r>
            <a:r>
              <a:rPr lang="vi-VN" sz="2000" b="1" dirty="0">
                <a:solidFill>
                  <a:srgbClr val="C00000"/>
                </a:solidFill>
              </a:rPr>
              <a:t>Chào các em thân yêu.</a:t>
            </a:r>
            <a:endParaRPr lang="en-US" sz="2000" b="1" dirty="0">
              <a:solidFill>
                <a:srgbClr val="C00000"/>
              </a:solidFill>
            </a:endParaRPr>
          </a:p>
          <a:p>
            <a:pPr algn="just"/>
            <a:r>
              <a:rPr lang="en-US" sz="2000" b="1" dirty="0">
                <a:solidFill>
                  <a:srgbClr val="C00000"/>
                </a:solidFill>
              </a:rPr>
              <a:t>						</a:t>
            </a:r>
            <a:r>
              <a:rPr lang="vi-VN" sz="2000" b="1" dirty="0">
                <a:solidFill>
                  <a:srgbClr val="C00000"/>
                </a:solidFill>
              </a:rPr>
              <a:t>Hồ Chí Minh</a:t>
            </a:r>
          </a:p>
        </p:txBody>
      </p:sp>
    </p:spTree>
    <p:extLst>
      <p:ext uri="{BB962C8B-B14F-4D97-AF65-F5344CB8AC3E}">
        <p14:creationId xmlns:p14="http://schemas.microsoft.com/office/powerpoint/2010/main" val="19244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4262705"/>
          </a:xfrm>
          <a:prstGeom prst="rect">
            <a:avLst/>
          </a:prstGeom>
          <a:ln w="38100">
            <a:solidFill>
              <a:schemeClr val="tx1"/>
            </a:solidFill>
          </a:ln>
        </p:spPr>
        <p:txBody>
          <a:bodyPr wrap="square">
            <a:spAutoFit/>
          </a:bodyPr>
          <a:lstStyle/>
          <a:p>
            <a:pPr algn="ctr"/>
            <a:r>
              <a:rPr lang="en-US" sz="3600" b="1" dirty="0">
                <a:solidFill>
                  <a:srgbClr val="FF0000"/>
                </a:solidFill>
              </a:rPr>
              <a:t>PHIẾU GIAO VIỆC</a:t>
            </a:r>
            <a:endParaRPr lang="en-US" sz="3600" dirty="0">
              <a:solidFill>
                <a:srgbClr val="FF0000"/>
              </a:solidFill>
            </a:endParaRPr>
          </a:p>
          <a:p>
            <a:endParaRPr lang="en-US" sz="1100" b="1" dirty="0" smtClean="0">
              <a:solidFill>
                <a:srgbClr val="0000CC"/>
              </a:solidFill>
            </a:endParaRPr>
          </a:p>
          <a:p>
            <a:pPr algn="just"/>
            <a:r>
              <a:rPr lang="en-US" sz="3200" b="1" dirty="0" err="1" smtClean="0">
                <a:solidFill>
                  <a:srgbClr val="0000CC"/>
                </a:solidFill>
              </a:rPr>
              <a:t>Luyện</a:t>
            </a:r>
            <a:r>
              <a:rPr lang="en-US" sz="3200" b="1" dirty="0" smtClean="0">
                <a:solidFill>
                  <a:srgbClr val="0000CC"/>
                </a:solidFill>
              </a:rPr>
              <a:t> </a:t>
            </a:r>
            <a:r>
              <a:rPr lang="en-US" sz="3200" b="1" dirty="0" err="1" smtClean="0">
                <a:solidFill>
                  <a:srgbClr val="0000CC"/>
                </a:solidFill>
              </a:rPr>
              <a:t>đọc</a:t>
            </a:r>
            <a:r>
              <a:rPr lang="en-US" sz="3200" b="1" dirty="0" smtClean="0">
                <a:solidFill>
                  <a:srgbClr val="0000CC"/>
                </a:solidFill>
              </a:rPr>
              <a:t> </a:t>
            </a:r>
            <a:r>
              <a:rPr lang="en-US" sz="3200" b="1" dirty="0" err="1" smtClean="0">
                <a:solidFill>
                  <a:srgbClr val="0000CC"/>
                </a:solidFill>
              </a:rPr>
              <a:t>nối</a:t>
            </a:r>
            <a:r>
              <a:rPr lang="en-US" sz="3200" b="1" dirty="0" smtClean="0">
                <a:solidFill>
                  <a:srgbClr val="0000CC"/>
                </a:solidFill>
              </a:rPr>
              <a:t> </a:t>
            </a:r>
            <a:r>
              <a:rPr lang="en-US" sz="3200" b="1" dirty="0" err="1" smtClean="0">
                <a:solidFill>
                  <a:srgbClr val="0000CC"/>
                </a:solidFill>
              </a:rPr>
              <a:t>tiếp</a:t>
            </a:r>
            <a:r>
              <a:rPr lang="en-US" sz="3200" b="1" dirty="0" smtClean="0">
                <a:solidFill>
                  <a:srgbClr val="0000CC"/>
                </a:solidFill>
              </a:rPr>
              <a:t> </a:t>
            </a:r>
            <a:r>
              <a:rPr lang="en-US" sz="3200" b="1" dirty="0" err="1" smtClean="0">
                <a:solidFill>
                  <a:srgbClr val="0000CC"/>
                </a:solidFill>
              </a:rPr>
              <a:t>từng</a:t>
            </a:r>
            <a:r>
              <a:rPr lang="en-US" sz="3200" b="1" dirty="0" smtClean="0">
                <a:solidFill>
                  <a:srgbClr val="0000CC"/>
                </a:solidFill>
              </a:rPr>
              <a:t> </a:t>
            </a:r>
            <a:r>
              <a:rPr lang="en-US" sz="3200" b="1" dirty="0" err="1" smtClean="0">
                <a:solidFill>
                  <a:srgbClr val="0000CC"/>
                </a:solidFill>
              </a:rPr>
              <a:t>đoạn</a:t>
            </a:r>
            <a:endParaRPr lang="en-US" sz="3200" b="1" dirty="0" smtClean="0">
              <a:solidFill>
                <a:srgbClr val="0000CC"/>
              </a:solidFill>
            </a:endParaRPr>
          </a:p>
          <a:p>
            <a:pPr algn="just"/>
            <a:r>
              <a:rPr lang="en-US" sz="3200" b="1" dirty="0" err="1" smtClean="0">
                <a:solidFill>
                  <a:srgbClr val="0000CC"/>
                </a:solidFill>
              </a:rPr>
              <a:t>Lưu</a:t>
            </a:r>
            <a:r>
              <a:rPr lang="en-US" sz="3200" b="1" dirty="0" smtClean="0">
                <a:solidFill>
                  <a:srgbClr val="0000CC"/>
                </a:solidFill>
              </a:rPr>
              <a:t> ý:</a:t>
            </a:r>
          </a:p>
          <a:p>
            <a:pPr algn="just"/>
            <a:r>
              <a:rPr lang="en-US" sz="3200" b="1" dirty="0" smtClean="0">
                <a:solidFill>
                  <a:srgbClr val="0000CC"/>
                </a:solidFill>
              </a:rPr>
              <a:t>1- </a:t>
            </a:r>
            <a:r>
              <a:rPr lang="en-US" sz="3200" b="1" dirty="0" err="1" smtClean="0">
                <a:solidFill>
                  <a:srgbClr val="0000CC"/>
                </a:solidFill>
              </a:rPr>
              <a:t>Luyện</a:t>
            </a:r>
            <a:r>
              <a:rPr lang="en-US" sz="3200" b="1" dirty="0" smtClean="0">
                <a:solidFill>
                  <a:srgbClr val="0000CC"/>
                </a:solidFill>
              </a:rPr>
              <a:t> </a:t>
            </a:r>
            <a:r>
              <a:rPr lang="en-US" sz="3200" b="1" dirty="0" err="1" smtClean="0">
                <a:solidFill>
                  <a:srgbClr val="0000CC"/>
                </a:solidFill>
              </a:rPr>
              <a:t>phát</a:t>
            </a:r>
            <a:r>
              <a:rPr lang="en-US" sz="3200" b="1" dirty="0" smtClean="0">
                <a:solidFill>
                  <a:srgbClr val="0000CC"/>
                </a:solidFill>
              </a:rPr>
              <a:t> </a:t>
            </a:r>
            <a:r>
              <a:rPr lang="en-US" sz="3200" b="1" dirty="0" err="1" smtClean="0">
                <a:solidFill>
                  <a:srgbClr val="0000CC"/>
                </a:solidFill>
              </a:rPr>
              <a:t>âm</a:t>
            </a:r>
            <a:r>
              <a:rPr lang="en-US" sz="3200" b="1" dirty="0" smtClean="0">
                <a:solidFill>
                  <a:srgbClr val="0000CC"/>
                </a:solidFill>
              </a:rPr>
              <a:t> </a:t>
            </a:r>
            <a:r>
              <a:rPr lang="en-US" sz="3200" b="1" dirty="0" err="1" smtClean="0">
                <a:solidFill>
                  <a:srgbClr val="0000CC"/>
                </a:solidFill>
              </a:rPr>
              <a:t>đúng</a:t>
            </a:r>
            <a:r>
              <a:rPr lang="en-US" sz="3200" b="1" dirty="0" smtClean="0">
                <a:solidFill>
                  <a:srgbClr val="0000CC"/>
                </a:solidFill>
              </a:rPr>
              <a:t> </a:t>
            </a:r>
            <a:r>
              <a:rPr lang="en-US" sz="3200" b="1" dirty="0" err="1" smtClean="0">
                <a:solidFill>
                  <a:srgbClr val="0000CC"/>
                </a:solidFill>
              </a:rPr>
              <a:t>các</a:t>
            </a:r>
            <a:r>
              <a:rPr lang="en-US" sz="3200" b="1" dirty="0" smtClean="0">
                <a:solidFill>
                  <a:srgbClr val="0000CC"/>
                </a:solidFill>
              </a:rPr>
              <a:t> </a:t>
            </a:r>
            <a:r>
              <a:rPr lang="en-US" sz="3200" b="1" dirty="0" err="1" smtClean="0">
                <a:solidFill>
                  <a:srgbClr val="0000CC"/>
                </a:solidFill>
              </a:rPr>
              <a:t>tiếng</a:t>
            </a:r>
            <a:r>
              <a:rPr lang="en-US" sz="3200" b="1" dirty="0" smtClean="0">
                <a:solidFill>
                  <a:srgbClr val="0000CC"/>
                </a:solidFill>
              </a:rPr>
              <a:t> </a:t>
            </a:r>
            <a:r>
              <a:rPr lang="en-US" sz="3200" b="1" dirty="0" err="1" smtClean="0">
                <a:solidFill>
                  <a:srgbClr val="0000CC"/>
                </a:solidFill>
              </a:rPr>
              <a:t>khó</a:t>
            </a:r>
            <a:endParaRPr lang="en-US" sz="3200" b="1" dirty="0">
              <a:solidFill>
                <a:srgbClr val="0000CC"/>
              </a:solidFill>
            </a:endParaRPr>
          </a:p>
          <a:p>
            <a:pPr algn="just"/>
            <a:r>
              <a:rPr lang="en-US" sz="3200" b="1" dirty="0" smtClean="0">
                <a:solidFill>
                  <a:srgbClr val="0000CC"/>
                </a:solidFill>
              </a:rPr>
              <a:t>2- </a:t>
            </a:r>
            <a:r>
              <a:rPr lang="en-US" sz="3200" b="1" dirty="0" err="1" smtClean="0">
                <a:solidFill>
                  <a:srgbClr val="0000CC"/>
                </a:solidFill>
              </a:rPr>
              <a:t>Giải</a:t>
            </a:r>
            <a:r>
              <a:rPr lang="en-US" sz="3200" b="1" dirty="0" smtClean="0">
                <a:solidFill>
                  <a:srgbClr val="0000CC"/>
                </a:solidFill>
              </a:rPr>
              <a:t> </a:t>
            </a:r>
            <a:r>
              <a:rPr lang="en-US" sz="3200" b="1" dirty="0" err="1" smtClean="0">
                <a:solidFill>
                  <a:srgbClr val="0000CC"/>
                </a:solidFill>
              </a:rPr>
              <a:t>nghĩa</a:t>
            </a:r>
            <a:r>
              <a:rPr lang="en-US" sz="3200" b="1" dirty="0" smtClean="0">
                <a:solidFill>
                  <a:srgbClr val="0000CC"/>
                </a:solidFill>
              </a:rPr>
              <a:t> </a:t>
            </a:r>
            <a:r>
              <a:rPr lang="en-US" sz="3200" b="1" dirty="0" err="1" smtClean="0">
                <a:solidFill>
                  <a:srgbClr val="0000CC"/>
                </a:solidFill>
              </a:rPr>
              <a:t>các</a:t>
            </a:r>
            <a:r>
              <a:rPr lang="en-US" sz="3200" b="1" dirty="0" smtClean="0">
                <a:solidFill>
                  <a:srgbClr val="0000CC"/>
                </a:solidFill>
              </a:rPr>
              <a:t> </a:t>
            </a:r>
            <a:r>
              <a:rPr lang="en-US" sz="3200" b="1" dirty="0" err="1" smtClean="0">
                <a:solidFill>
                  <a:srgbClr val="0000CC"/>
                </a:solidFill>
              </a:rPr>
              <a:t>từ</a:t>
            </a:r>
            <a:r>
              <a:rPr lang="en-US" sz="3200" b="1" dirty="0" smtClean="0">
                <a:solidFill>
                  <a:srgbClr val="0000CC"/>
                </a:solidFill>
              </a:rPr>
              <a:t> </a:t>
            </a:r>
            <a:r>
              <a:rPr lang="en-US" sz="3200" b="1" dirty="0" err="1">
                <a:solidFill>
                  <a:srgbClr val="0000CC"/>
                </a:solidFill>
              </a:rPr>
              <a:t>khó</a:t>
            </a:r>
            <a:r>
              <a:rPr lang="en-US" sz="3200" b="1" dirty="0">
                <a:solidFill>
                  <a:srgbClr val="0000CC"/>
                </a:solidFill>
              </a:rPr>
              <a:t> </a:t>
            </a:r>
            <a:r>
              <a:rPr lang="en-US" sz="3200" b="1" dirty="0" err="1">
                <a:solidFill>
                  <a:srgbClr val="0000CC"/>
                </a:solidFill>
              </a:rPr>
              <a:t>có</a:t>
            </a:r>
            <a:r>
              <a:rPr lang="en-US" sz="3200" b="1" dirty="0">
                <a:solidFill>
                  <a:srgbClr val="0000CC"/>
                </a:solidFill>
              </a:rPr>
              <a:t> </a:t>
            </a:r>
            <a:r>
              <a:rPr lang="en-US" sz="3200" b="1" dirty="0" err="1">
                <a:solidFill>
                  <a:srgbClr val="0000CC"/>
                </a:solidFill>
              </a:rPr>
              <a:t>trong</a:t>
            </a:r>
            <a:r>
              <a:rPr lang="en-US" sz="3200" b="1" dirty="0">
                <a:solidFill>
                  <a:srgbClr val="0000CC"/>
                </a:solidFill>
              </a:rPr>
              <a:t> </a:t>
            </a:r>
            <a:r>
              <a:rPr lang="en-US" sz="3200" b="1" dirty="0" err="1">
                <a:solidFill>
                  <a:srgbClr val="0000CC"/>
                </a:solidFill>
              </a:rPr>
              <a:t>bài</a:t>
            </a:r>
            <a:endParaRPr lang="en-US" sz="3200" b="1" dirty="0">
              <a:solidFill>
                <a:srgbClr val="0000CC"/>
              </a:solidFill>
            </a:endParaRPr>
          </a:p>
          <a:p>
            <a:pPr algn="just"/>
            <a:r>
              <a:rPr lang="en-US" sz="3200" b="1" dirty="0" smtClean="0">
                <a:solidFill>
                  <a:srgbClr val="0000CC"/>
                </a:solidFill>
              </a:rPr>
              <a:t>3- </a:t>
            </a:r>
            <a:r>
              <a:rPr lang="en-US" sz="3200" b="1" dirty="0" err="1" smtClean="0">
                <a:solidFill>
                  <a:srgbClr val="0000CC"/>
                </a:solidFill>
              </a:rPr>
              <a:t>Tìm</a:t>
            </a:r>
            <a:r>
              <a:rPr lang="en-US" sz="3200" b="1" dirty="0" smtClean="0">
                <a:solidFill>
                  <a:srgbClr val="0000CC"/>
                </a:solidFill>
              </a:rPr>
              <a:t> </a:t>
            </a:r>
            <a:r>
              <a:rPr lang="en-US" sz="3200" b="1" dirty="0" err="1">
                <a:solidFill>
                  <a:srgbClr val="0000CC"/>
                </a:solidFill>
              </a:rPr>
              <a:t>câu</a:t>
            </a:r>
            <a:r>
              <a:rPr lang="en-US" sz="3200" b="1" dirty="0">
                <a:solidFill>
                  <a:srgbClr val="0000CC"/>
                </a:solidFill>
              </a:rPr>
              <a:t> </a:t>
            </a:r>
            <a:r>
              <a:rPr lang="en-US" sz="3200" b="1" dirty="0" err="1">
                <a:solidFill>
                  <a:srgbClr val="0000CC"/>
                </a:solidFill>
              </a:rPr>
              <a:t>dài</a:t>
            </a:r>
            <a:r>
              <a:rPr lang="en-US" sz="3200" b="1" dirty="0">
                <a:solidFill>
                  <a:srgbClr val="0000CC"/>
                </a:solidFill>
              </a:rPr>
              <a:t> </a:t>
            </a:r>
            <a:r>
              <a:rPr lang="en-US" sz="3200" b="1" dirty="0" err="1">
                <a:solidFill>
                  <a:srgbClr val="0000CC"/>
                </a:solidFill>
              </a:rPr>
              <a:t>trong</a:t>
            </a:r>
            <a:r>
              <a:rPr lang="en-US" sz="3200" b="1" dirty="0">
                <a:solidFill>
                  <a:srgbClr val="0000CC"/>
                </a:solidFill>
              </a:rPr>
              <a:t> </a:t>
            </a:r>
            <a:r>
              <a:rPr lang="en-US" sz="3200" b="1" dirty="0" err="1">
                <a:solidFill>
                  <a:srgbClr val="0000CC"/>
                </a:solidFill>
              </a:rPr>
              <a:t>mỗi</a:t>
            </a:r>
            <a:r>
              <a:rPr lang="en-US" sz="3200" b="1" dirty="0">
                <a:solidFill>
                  <a:srgbClr val="0000CC"/>
                </a:solidFill>
              </a:rPr>
              <a:t> </a:t>
            </a:r>
            <a:r>
              <a:rPr lang="en-US" sz="3200" b="1" dirty="0" err="1">
                <a:solidFill>
                  <a:srgbClr val="0000CC"/>
                </a:solidFill>
              </a:rPr>
              <a:t>đoạn</a:t>
            </a:r>
            <a:r>
              <a:rPr lang="en-US" sz="3200" b="1" dirty="0">
                <a:solidFill>
                  <a:srgbClr val="0000CC"/>
                </a:solidFill>
              </a:rPr>
              <a:t> </a:t>
            </a:r>
            <a:r>
              <a:rPr lang="en-US" sz="3200" b="1" dirty="0" err="1">
                <a:solidFill>
                  <a:srgbClr val="0000CC"/>
                </a:solidFill>
              </a:rPr>
              <a:t>văn</a:t>
            </a:r>
            <a:r>
              <a:rPr lang="en-US" sz="3200" b="1" dirty="0">
                <a:solidFill>
                  <a:srgbClr val="0000CC"/>
                </a:solidFill>
              </a:rPr>
              <a:t> </a:t>
            </a:r>
            <a:r>
              <a:rPr lang="en-US" sz="3200" b="1" dirty="0" err="1">
                <a:solidFill>
                  <a:srgbClr val="0000CC"/>
                </a:solidFill>
              </a:rPr>
              <a:t>và</a:t>
            </a:r>
            <a:r>
              <a:rPr lang="en-US" sz="3200" b="1" dirty="0">
                <a:solidFill>
                  <a:srgbClr val="0000CC"/>
                </a:solidFill>
              </a:rPr>
              <a:t> </a:t>
            </a:r>
            <a:r>
              <a:rPr lang="en-US" sz="3200" b="1" dirty="0" err="1">
                <a:solidFill>
                  <a:srgbClr val="0000CC"/>
                </a:solidFill>
              </a:rPr>
              <a:t>cách</a:t>
            </a:r>
            <a:r>
              <a:rPr lang="en-US" sz="3200" b="1" dirty="0">
                <a:solidFill>
                  <a:srgbClr val="0000CC"/>
                </a:solidFill>
              </a:rPr>
              <a:t> </a:t>
            </a:r>
            <a:r>
              <a:rPr lang="en-US" sz="3200" b="1" dirty="0" err="1">
                <a:solidFill>
                  <a:srgbClr val="0000CC"/>
                </a:solidFill>
              </a:rPr>
              <a:t>ngắt</a:t>
            </a:r>
            <a:r>
              <a:rPr lang="en-US" sz="3200" b="1" dirty="0">
                <a:solidFill>
                  <a:srgbClr val="0000CC"/>
                </a:solidFill>
              </a:rPr>
              <a:t> </a:t>
            </a:r>
            <a:r>
              <a:rPr lang="en-US" sz="3200" b="1" dirty="0" err="1" smtClean="0">
                <a:solidFill>
                  <a:srgbClr val="0000CC"/>
                </a:solidFill>
              </a:rPr>
              <a:t>nghỉ</a:t>
            </a:r>
            <a:r>
              <a:rPr lang="en-US" sz="3200" b="1" dirty="0" smtClean="0">
                <a:solidFill>
                  <a:srgbClr val="0000CC"/>
                </a:solidFill>
              </a:rPr>
              <a:t> </a:t>
            </a:r>
            <a:r>
              <a:rPr lang="en-US" sz="3200" b="1" dirty="0" err="1" smtClean="0">
                <a:solidFill>
                  <a:srgbClr val="0000CC"/>
                </a:solidFill>
              </a:rPr>
              <a:t>đúng</a:t>
            </a:r>
            <a:r>
              <a:rPr lang="en-US" sz="3200" b="1" dirty="0" smtClean="0">
                <a:solidFill>
                  <a:srgbClr val="0000CC"/>
                </a:solidFill>
              </a:rPr>
              <a:t>.</a:t>
            </a:r>
            <a:endParaRPr lang="en-US" sz="3200" b="1" dirty="0">
              <a:solidFill>
                <a:srgbClr val="0000CC"/>
              </a:solidFill>
            </a:endParaRPr>
          </a:p>
          <a:p>
            <a:pPr algn="just"/>
            <a:r>
              <a:rPr lang="en-US" sz="3200" b="1" dirty="0" smtClean="0">
                <a:solidFill>
                  <a:srgbClr val="0000CC"/>
                </a:solidFill>
              </a:rPr>
              <a:t>4- </a:t>
            </a:r>
            <a:r>
              <a:rPr lang="en-US" sz="3200" b="1" dirty="0" err="1" smtClean="0">
                <a:solidFill>
                  <a:srgbClr val="0000CC"/>
                </a:solidFill>
              </a:rPr>
              <a:t>Cử</a:t>
            </a:r>
            <a:r>
              <a:rPr lang="en-US" sz="3200" b="1" dirty="0" smtClean="0">
                <a:solidFill>
                  <a:srgbClr val="0000CC"/>
                </a:solidFill>
              </a:rPr>
              <a:t> </a:t>
            </a:r>
            <a:r>
              <a:rPr lang="en-US" sz="3200" b="1" dirty="0" err="1">
                <a:solidFill>
                  <a:srgbClr val="0000CC"/>
                </a:solidFill>
              </a:rPr>
              <a:t>đại</a:t>
            </a:r>
            <a:r>
              <a:rPr lang="en-US" sz="3200" b="1" dirty="0">
                <a:solidFill>
                  <a:srgbClr val="0000CC"/>
                </a:solidFill>
              </a:rPr>
              <a:t> </a:t>
            </a:r>
            <a:r>
              <a:rPr lang="en-US" sz="3200" b="1" dirty="0" err="1">
                <a:solidFill>
                  <a:srgbClr val="0000CC"/>
                </a:solidFill>
              </a:rPr>
              <a:t>diện</a:t>
            </a:r>
            <a:r>
              <a:rPr lang="en-US" sz="3200" b="1" dirty="0">
                <a:solidFill>
                  <a:srgbClr val="0000CC"/>
                </a:solidFill>
              </a:rPr>
              <a:t> </a:t>
            </a:r>
            <a:r>
              <a:rPr lang="en-US" sz="3200" b="1" dirty="0" err="1">
                <a:solidFill>
                  <a:srgbClr val="0000CC"/>
                </a:solidFill>
              </a:rPr>
              <a:t>thi</a:t>
            </a:r>
            <a:r>
              <a:rPr lang="en-US" sz="3200" b="1" dirty="0">
                <a:solidFill>
                  <a:srgbClr val="0000CC"/>
                </a:solidFill>
              </a:rPr>
              <a:t> </a:t>
            </a:r>
            <a:r>
              <a:rPr lang="en-US" sz="3200" b="1" dirty="0" err="1">
                <a:solidFill>
                  <a:srgbClr val="0000CC"/>
                </a:solidFill>
              </a:rPr>
              <a:t>đọc</a:t>
            </a:r>
            <a:r>
              <a:rPr lang="en-US" sz="3200" b="1" dirty="0">
                <a:solidFill>
                  <a:srgbClr val="0000CC"/>
                </a:solidFill>
              </a:rPr>
              <a:t> </a:t>
            </a:r>
            <a:r>
              <a:rPr lang="en-US" sz="3200" b="1" dirty="0" err="1">
                <a:solidFill>
                  <a:srgbClr val="0000CC"/>
                </a:solidFill>
              </a:rPr>
              <a:t>trước</a:t>
            </a:r>
            <a:r>
              <a:rPr lang="en-US" sz="3200" b="1" dirty="0">
                <a:solidFill>
                  <a:srgbClr val="0000CC"/>
                </a:solidFill>
              </a:rPr>
              <a:t> </a:t>
            </a:r>
            <a:r>
              <a:rPr lang="en-US" sz="3200" b="1" dirty="0" err="1">
                <a:solidFill>
                  <a:srgbClr val="0000CC"/>
                </a:solidFill>
              </a:rPr>
              <a:t>lớp</a:t>
            </a:r>
            <a:endParaRPr lang="en-US" sz="3200" b="1" dirty="0">
              <a:solidFill>
                <a:srgbClr val="0000CC"/>
              </a:solidFill>
            </a:endParaRPr>
          </a:p>
        </p:txBody>
      </p:sp>
    </p:spTree>
    <p:extLst>
      <p:ext uri="{BB962C8B-B14F-4D97-AF65-F5344CB8AC3E}">
        <p14:creationId xmlns:p14="http://schemas.microsoft.com/office/powerpoint/2010/main" val="4047539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2292935"/>
          </a:xfrm>
          <a:prstGeom prst="rect">
            <a:avLst/>
          </a:prstGeom>
          <a:ln w="38100">
            <a:solidFill>
              <a:schemeClr val="tx1"/>
            </a:solidFill>
          </a:ln>
        </p:spPr>
        <p:txBody>
          <a:bodyPr wrap="square">
            <a:spAutoFit/>
          </a:bodyPr>
          <a:lstStyle/>
          <a:p>
            <a:pPr algn="ctr"/>
            <a:r>
              <a:rPr lang="en-US" sz="3600" b="1" dirty="0" err="1" smtClean="0">
                <a:solidFill>
                  <a:srgbClr val="FF0000"/>
                </a:solidFill>
              </a:rPr>
              <a:t>TIÊU</a:t>
            </a:r>
            <a:r>
              <a:rPr lang="en-US" sz="3600" b="1" dirty="0" smtClean="0">
                <a:solidFill>
                  <a:srgbClr val="FF0000"/>
                </a:solidFill>
              </a:rPr>
              <a:t> </a:t>
            </a:r>
            <a:r>
              <a:rPr lang="en-US" sz="3600" b="1" dirty="0" err="1" smtClean="0">
                <a:solidFill>
                  <a:srgbClr val="FF0000"/>
                </a:solidFill>
              </a:rPr>
              <a:t>CHÍ</a:t>
            </a:r>
            <a:r>
              <a:rPr lang="en-US" sz="3600" b="1" dirty="0" smtClean="0">
                <a:solidFill>
                  <a:srgbClr val="FF0000"/>
                </a:solidFill>
              </a:rPr>
              <a:t> </a:t>
            </a:r>
            <a:r>
              <a:rPr lang="en-US" sz="3600" b="1" dirty="0" err="1" smtClean="0">
                <a:solidFill>
                  <a:srgbClr val="FF0000"/>
                </a:solidFill>
              </a:rPr>
              <a:t>ĐÁNH</a:t>
            </a:r>
            <a:r>
              <a:rPr lang="en-US" sz="3600" b="1" dirty="0" smtClean="0">
                <a:solidFill>
                  <a:srgbClr val="FF0000"/>
                </a:solidFill>
              </a:rPr>
              <a:t> </a:t>
            </a:r>
            <a:r>
              <a:rPr lang="en-US" sz="3600" b="1" dirty="0" err="1" smtClean="0">
                <a:solidFill>
                  <a:srgbClr val="FF0000"/>
                </a:solidFill>
              </a:rPr>
              <a:t>GIÁ</a:t>
            </a:r>
            <a:endParaRPr lang="en-US" sz="3600" dirty="0">
              <a:solidFill>
                <a:srgbClr val="FF0000"/>
              </a:solidFill>
            </a:endParaRPr>
          </a:p>
          <a:p>
            <a:endParaRPr lang="en-US" sz="1100" b="1" dirty="0" smtClean="0">
              <a:solidFill>
                <a:srgbClr val="0000CC"/>
              </a:solidFill>
            </a:endParaRPr>
          </a:p>
          <a:p>
            <a:pPr algn="just"/>
            <a:r>
              <a:rPr lang="en-US" sz="3200" b="1" dirty="0" smtClean="0">
                <a:solidFill>
                  <a:srgbClr val="0000CC"/>
                </a:solidFill>
              </a:rPr>
              <a:t>1- </a:t>
            </a:r>
            <a:r>
              <a:rPr lang="en-US" sz="3200" b="1" dirty="0" err="1" smtClean="0">
                <a:solidFill>
                  <a:srgbClr val="0000CC"/>
                </a:solidFill>
              </a:rPr>
              <a:t>Đọc</a:t>
            </a:r>
            <a:r>
              <a:rPr lang="en-US" sz="3200" b="1" dirty="0" smtClean="0">
                <a:solidFill>
                  <a:srgbClr val="0000CC"/>
                </a:solidFill>
              </a:rPr>
              <a:t> </a:t>
            </a:r>
            <a:r>
              <a:rPr lang="en-US" sz="3200" b="1" dirty="0" err="1" smtClean="0">
                <a:solidFill>
                  <a:srgbClr val="0000CC"/>
                </a:solidFill>
              </a:rPr>
              <a:t>đúng</a:t>
            </a:r>
            <a:endParaRPr lang="en-US" sz="3200" b="1" dirty="0">
              <a:solidFill>
                <a:srgbClr val="0000CC"/>
              </a:solidFill>
            </a:endParaRPr>
          </a:p>
          <a:p>
            <a:pPr algn="just"/>
            <a:r>
              <a:rPr lang="en-US" sz="3200" b="1" dirty="0" smtClean="0">
                <a:solidFill>
                  <a:srgbClr val="0000CC"/>
                </a:solidFill>
              </a:rPr>
              <a:t>2- </a:t>
            </a:r>
            <a:r>
              <a:rPr lang="en-US" sz="3200" b="1" dirty="0" err="1" smtClean="0">
                <a:solidFill>
                  <a:srgbClr val="0000CC"/>
                </a:solidFill>
              </a:rPr>
              <a:t>Đọc</a:t>
            </a:r>
            <a:r>
              <a:rPr lang="en-US" sz="3200" b="1" dirty="0" smtClean="0">
                <a:solidFill>
                  <a:srgbClr val="0000CC"/>
                </a:solidFill>
              </a:rPr>
              <a:t> to, </a:t>
            </a:r>
            <a:r>
              <a:rPr lang="en-US" sz="3200" b="1" dirty="0" err="1" smtClean="0">
                <a:solidFill>
                  <a:srgbClr val="0000CC"/>
                </a:solidFill>
              </a:rPr>
              <a:t>rõ</a:t>
            </a:r>
            <a:r>
              <a:rPr lang="en-US" sz="3200" b="1" dirty="0" smtClean="0">
                <a:solidFill>
                  <a:srgbClr val="0000CC"/>
                </a:solidFill>
              </a:rPr>
              <a:t> </a:t>
            </a:r>
            <a:r>
              <a:rPr lang="en-US" sz="3200" b="1" dirty="0" err="1" smtClean="0">
                <a:solidFill>
                  <a:srgbClr val="0000CC"/>
                </a:solidFill>
              </a:rPr>
              <a:t>ràng</a:t>
            </a:r>
            <a:endParaRPr lang="en-US" sz="3200" b="1" dirty="0">
              <a:solidFill>
                <a:srgbClr val="0000CC"/>
              </a:solidFill>
            </a:endParaRPr>
          </a:p>
          <a:p>
            <a:pPr algn="just"/>
            <a:r>
              <a:rPr lang="en-US" sz="3200" b="1" dirty="0" smtClean="0">
                <a:solidFill>
                  <a:srgbClr val="0000CC"/>
                </a:solidFill>
              </a:rPr>
              <a:t>3- </a:t>
            </a:r>
            <a:r>
              <a:rPr lang="en-US" sz="3200" b="1" dirty="0" err="1" smtClean="0">
                <a:solidFill>
                  <a:srgbClr val="0000CC"/>
                </a:solidFill>
              </a:rPr>
              <a:t>Đọc</a:t>
            </a:r>
            <a:r>
              <a:rPr lang="en-US" sz="3200" b="1" dirty="0" smtClean="0">
                <a:solidFill>
                  <a:srgbClr val="0000CC"/>
                </a:solidFill>
              </a:rPr>
              <a:t> </a:t>
            </a:r>
            <a:r>
              <a:rPr lang="en-US" sz="3200" b="1" dirty="0" err="1" smtClean="0">
                <a:solidFill>
                  <a:srgbClr val="0000CC"/>
                </a:solidFill>
              </a:rPr>
              <a:t>ngắt</a:t>
            </a:r>
            <a:r>
              <a:rPr lang="en-US" sz="3200" b="1" dirty="0" smtClean="0">
                <a:solidFill>
                  <a:srgbClr val="0000CC"/>
                </a:solidFill>
              </a:rPr>
              <a:t>, </a:t>
            </a:r>
            <a:r>
              <a:rPr lang="en-US" sz="3200" b="1" dirty="0" err="1" smtClean="0">
                <a:solidFill>
                  <a:srgbClr val="0000CC"/>
                </a:solidFill>
              </a:rPr>
              <a:t>nghỉ</a:t>
            </a:r>
            <a:r>
              <a:rPr lang="en-US" sz="3200" b="1" dirty="0" smtClean="0">
                <a:solidFill>
                  <a:srgbClr val="0000CC"/>
                </a:solidFill>
              </a:rPr>
              <a:t> </a:t>
            </a:r>
            <a:r>
              <a:rPr lang="en-US" sz="3200" b="1" dirty="0" err="1" smtClean="0">
                <a:solidFill>
                  <a:srgbClr val="0000CC"/>
                </a:solidFill>
              </a:rPr>
              <a:t>đúng</a:t>
            </a:r>
            <a:r>
              <a:rPr lang="en-US" sz="3200" b="1" dirty="0" smtClean="0">
                <a:solidFill>
                  <a:srgbClr val="0000CC"/>
                </a:solidFill>
              </a:rPr>
              <a:t> </a:t>
            </a:r>
            <a:r>
              <a:rPr lang="en-US" sz="3200" b="1" dirty="0" err="1" smtClean="0">
                <a:solidFill>
                  <a:srgbClr val="0000CC"/>
                </a:solidFill>
              </a:rPr>
              <a:t>chỗ</a:t>
            </a:r>
            <a:r>
              <a:rPr lang="en-US" sz="3200" b="1" dirty="0" smtClean="0">
                <a:solidFill>
                  <a:srgbClr val="0000CC"/>
                </a:solidFill>
              </a:rPr>
              <a:t>, </a:t>
            </a:r>
            <a:r>
              <a:rPr lang="en-US" sz="3200" b="1" dirty="0" err="1" smtClean="0">
                <a:solidFill>
                  <a:srgbClr val="0000CC"/>
                </a:solidFill>
              </a:rPr>
              <a:t>có</a:t>
            </a:r>
            <a:r>
              <a:rPr lang="en-US" sz="3200" b="1" dirty="0" smtClean="0">
                <a:solidFill>
                  <a:srgbClr val="0000CC"/>
                </a:solidFill>
              </a:rPr>
              <a:t> </a:t>
            </a:r>
            <a:r>
              <a:rPr lang="en-US" sz="3200" b="1" dirty="0" err="1" smtClean="0">
                <a:solidFill>
                  <a:srgbClr val="0000CC"/>
                </a:solidFill>
              </a:rPr>
              <a:t>cảm</a:t>
            </a:r>
            <a:r>
              <a:rPr lang="en-US" sz="3200" b="1" dirty="0" smtClean="0">
                <a:solidFill>
                  <a:srgbClr val="0000CC"/>
                </a:solidFill>
              </a:rPr>
              <a:t> </a:t>
            </a:r>
            <a:r>
              <a:rPr lang="en-US" sz="3200" b="1" dirty="0" err="1" smtClean="0">
                <a:solidFill>
                  <a:srgbClr val="0000CC"/>
                </a:solidFill>
              </a:rPr>
              <a:t>xúc</a:t>
            </a:r>
            <a:endParaRPr lang="en-US" sz="3200" b="1" dirty="0">
              <a:solidFill>
                <a:srgbClr val="0000CC"/>
              </a:solidFill>
            </a:endParaRPr>
          </a:p>
        </p:txBody>
      </p:sp>
    </p:spTree>
    <p:extLst>
      <p:ext uri="{BB962C8B-B14F-4D97-AF65-F5344CB8AC3E}">
        <p14:creationId xmlns:p14="http://schemas.microsoft.com/office/powerpoint/2010/main" val="179210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091539" y="48490"/>
            <a:ext cx="4038606" cy="3115417"/>
            <a:chOff x="5091539" y="48490"/>
            <a:chExt cx="4038606" cy="311541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39" y="48490"/>
              <a:ext cx="3584597"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167745" y="2209800"/>
              <a:ext cx="3962400" cy="954107"/>
            </a:xfrm>
            <a:prstGeom prst="rect">
              <a:avLst/>
            </a:prstGeom>
            <a:noFill/>
          </p:spPr>
          <p:txBody>
            <a:bodyPr wrap="square" rtlCol="0">
              <a:spAutoFit/>
            </a:bodyPr>
            <a:lstStyle/>
            <a:p>
              <a:pPr algn="ctr"/>
              <a:r>
                <a:rPr lang="en-US" sz="2800" b="1" dirty="0" err="1" smtClean="0">
                  <a:solidFill>
                    <a:srgbClr val="C00000"/>
                  </a:solidFill>
                </a:rPr>
                <a:t>Bao</a:t>
              </a:r>
              <a:r>
                <a:rPr lang="en-US" sz="2800" b="1" dirty="0" smtClean="0">
                  <a:solidFill>
                    <a:srgbClr val="C00000"/>
                  </a:solidFill>
                </a:rPr>
                <a:t> </a:t>
              </a:r>
              <a:r>
                <a:rPr lang="en-US" sz="2800" b="1" dirty="0" err="1" smtClean="0">
                  <a:solidFill>
                    <a:srgbClr val="C00000"/>
                  </a:solidFill>
                </a:rPr>
                <a:t>nhiêu</a:t>
              </a:r>
              <a:r>
                <a:rPr lang="en-US" sz="2800" b="1" dirty="0" smtClean="0">
                  <a:solidFill>
                    <a:srgbClr val="C00000"/>
                  </a:solidFill>
                </a:rPr>
                <a:t> </a:t>
              </a:r>
              <a:r>
                <a:rPr lang="en-US" sz="2800" b="1" dirty="0" err="1" smtClean="0">
                  <a:solidFill>
                    <a:srgbClr val="C00000"/>
                  </a:solidFill>
                </a:rPr>
                <a:t>cuộc</a:t>
              </a:r>
              <a:r>
                <a:rPr lang="en-US" sz="2800" b="1" dirty="0" smtClean="0">
                  <a:solidFill>
                    <a:srgbClr val="C00000"/>
                  </a:solidFill>
                </a:rPr>
                <a:t> </a:t>
              </a:r>
              <a:r>
                <a:rPr lang="en-US" sz="2800" b="1" dirty="0" err="1" smtClean="0">
                  <a:solidFill>
                    <a:srgbClr val="C00000"/>
                  </a:solidFill>
                </a:rPr>
                <a:t>chuyển</a:t>
              </a:r>
              <a:r>
                <a:rPr lang="en-US" sz="2800" b="1" dirty="0" smtClean="0">
                  <a:solidFill>
                    <a:srgbClr val="C00000"/>
                  </a:solidFill>
                </a:rPr>
                <a:t> </a:t>
              </a:r>
              <a:r>
                <a:rPr lang="en-US" sz="2800" b="1" dirty="0" err="1" smtClean="0">
                  <a:solidFill>
                    <a:srgbClr val="C00000"/>
                  </a:solidFill>
                </a:rPr>
                <a:t>biến</a:t>
              </a:r>
              <a:r>
                <a:rPr lang="en-US" sz="2800" b="1" dirty="0" smtClean="0">
                  <a:solidFill>
                    <a:srgbClr val="C00000"/>
                  </a:solidFill>
                </a:rPr>
                <a:t> </a:t>
              </a:r>
              <a:r>
                <a:rPr lang="en-US" sz="2800" b="1" dirty="0" err="1" smtClean="0">
                  <a:solidFill>
                    <a:srgbClr val="C00000"/>
                  </a:solidFill>
                </a:rPr>
                <a:t>khác</a:t>
              </a:r>
              <a:r>
                <a:rPr lang="en-US" sz="2800" b="1" dirty="0" smtClean="0">
                  <a:solidFill>
                    <a:srgbClr val="C00000"/>
                  </a:solidFill>
                </a:rPr>
                <a:t> </a:t>
              </a:r>
              <a:r>
                <a:rPr lang="en-US" sz="2800" b="1" dirty="0" err="1" smtClean="0">
                  <a:solidFill>
                    <a:srgbClr val="C00000"/>
                  </a:solidFill>
                </a:rPr>
                <a:t>thường</a:t>
              </a:r>
              <a:r>
                <a:rPr lang="en-US" sz="2800" b="1" dirty="0" smtClean="0">
                  <a:solidFill>
                    <a:srgbClr val="C00000"/>
                  </a:solidFill>
                </a:rPr>
                <a:t> </a:t>
              </a:r>
            </a:p>
          </p:txBody>
        </p:sp>
      </p:grpSp>
      <p:grpSp>
        <p:nvGrpSpPr>
          <p:cNvPr id="11" name="Group 10"/>
          <p:cNvGrpSpPr/>
          <p:nvPr/>
        </p:nvGrpSpPr>
        <p:grpSpPr>
          <a:xfrm>
            <a:off x="152400" y="48490"/>
            <a:ext cx="4419600" cy="3546305"/>
            <a:chOff x="152400" y="48490"/>
            <a:chExt cx="4419600" cy="3546305"/>
          </a:xfrm>
        </p:grpSpPr>
        <p:sp>
          <p:nvSpPr>
            <p:cNvPr id="3" name="TextBox 2"/>
            <p:cNvSpPr txBox="1"/>
            <p:nvPr/>
          </p:nvSpPr>
          <p:spPr>
            <a:xfrm>
              <a:off x="152400" y="2209800"/>
              <a:ext cx="4419600" cy="1384995"/>
            </a:xfrm>
            <a:prstGeom prst="rect">
              <a:avLst/>
            </a:prstGeom>
            <a:noFill/>
          </p:spPr>
          <p:txBody>
            <a:bodyPr wrap="square" rtlCol="0">
              <a:spAutoFit/>
            </a:bodyPr>
            <a:lstStyle/>
            <a:p>
              <a:pPr algn="just"/>
              <a:r>
                <a:rPr lang="en-US" sz="2800" b="1" dirty="0" err="1" smtClean="0">
                  <a:solidFill>
                    <a:srgbClr val="C00000"/>
                  </a:solidFill>
                </a:rPr>
                <a:t>Nước</a:t>
              </a:r>
              <a:r>
                <a:rPr lang="en-US" sz="2800" b="1" dirty="0" smtClean="0">
                  <a:solidFill>
                    <a:srgbClr val="C00000"/>
                  </a:solidFill>
                </a:rPr>
                <a:t> </a:t>
              </a:r>
              <a:r>
                <a:rPr lang="en-US" sz="2800" b="1" dirty="0" err="1" smtClean="0">
                  <a:solidFill>
                    <a:srgbClr val="C00000"/>
                  </a:solidFill>
                </a:rPr>
                <a:t>Việt</a:t>
              </a:r>
              <a:r>
                <a:rPr lang="en-US" sz="2800" b="1" dirty="0" smtClean="0">
                  <a:solidFill>
                    <a:srgbClr val="C00000"/>
                  </a:solidFill>
                </a:rPr>
                <a:t> Nam </a:t>
              </a:r>
              <a:r>
                <a:rPr lang="en-US" sz="2800" b="1" dirty="0" err="1" smtClean="0">
                  <a:solidFill>
                    <a:srgbClr val="C00000"/>
                  </a:solidFill>
                </a:rPr>
                <a:t>Dân</a:t>
              </a:r>
              <a:r>
                <a:rPr lang="en-US" sz="2800" b="1" dirty="0" smtClean="0">
                  <a:solidFill>
                    <a:srgbClr val="C00000"/>
                  </a:solidFill>
                </a:rPr>
                <a:t> </a:t>
              </a:r>
              <a:r>
                <a:rPr lang="en-US" sz="2800" b="1" dirty="0" err="1" smtClean="0">
                  <a:solidFill>
                    <a:srgbClr val="C00000"/>
                  </a:solidFill>
                </a:rPr>
                <a:t>chủ</a:t>
              </a:r>
              <a:r>
                <a:rPr lang="en-US" sz="2800" b="1" dirty="0" smtClean="0">
                  <a:solidFill>
                    <a:srgbClr val="C00000"/>
                  </a:solidFill>
                </a:rPr>
                <a:t> </a:t>
              </a:r>
              <a:r>
                <a:rPr lang="en-US" sz="2800" b="1" dirty="0" err="1" smtClean="0">
                  <a:solidFill>
                    <a:srgbClr val="C00000"/>
                  </a:solidFill>
                </a:rPr>
                <a:t>Cộng</a:t>
              </a:r>
              <a:r>
                <a:rPr lang="en-US" sz="2800" b="1" dirty="0" smtClean="0">
                  <a:solidFill>
                    <a:srgbClr val="C00000"/>
                  </a:solidFill>
                </a:rPr>
                <a:t> </a:t>
              </a:r>
              <a:r>
                <a:rPr lang="en-US" sz="2800" b="1" dirty="0" err="1" smtClean="0">
                  <a:solidFill>
                    <a:srgbClr val="C00000"/>
                  </a:solidFill>
                </a:rPr>
                <a:t>hoà</a:t>
              </a:r>
              <a:r>
                <a:rPr lang="en-US" sz="2800" b="1" dirty="0" smtClean="0">
                  <a:solidFill>
                    <a:srgbClr val="C00000"/>
                  </a:solidFill>
                </a:rPr>
                <a:t>: </a:t>
              </a:r>
              <a:r>
                <a:rPr lang="en-US" sz="2800" b="1" dirty="0" err="1" smtClean="0"/>
                <a:t>Tên</a:t>
              </a:r>
              <a:r>
                <a:rPr lang="en-US" sz="2800" b="1" dirty="0" smtClean="0"/>
                <a:t> </a:t>
              </a:r>
              <a:r>
                <a:rPr lang="en-US" sz="2800" b="1" dirty="0" err="1" smtClean="0"/>
                <a:t>nước</a:t>
              </a:r>
              <a:r>
                <a:rPr lang="en-US" sz="2800" b="1" dirty="0" smtClean="0"/>
                <a:t> ta </a:t>
              </a:r>
              <a:r>
                <a:rPr lang="en-US" sz="2800" b="1" dirty="0" err="1" smtClean="0"/>
                <a:t>từ</a:t>
              </a:r>
              <a:r>
                <a:rPr lang="en-US" sz="2800" b="1" dirty="0" smtClean="0"/>
                <a:t> </a:t>
              </a:r>
              <a:r>
                <a:rPr lang="en-US" sz="2800" b="1" dirty="0" err="1" smtClean="0"/>
                <a:t>năm</a:t>
              </a:r>
              <a:r>
                <a:rPr lang="en-US" sz="2800" b="1" dirty="0" smtClean="0"/>
                <a:t> 1945 </a:t>
              </a:r>
              <a:r>
                <a:rPr lang="en-US" sz="2800" b="1" dirty="0" err="1" smtClean="0"/>
                <a:t>đến</a:t>
              </a:r>
              <a:r>
                <a:rPr lang="en-US" sz="2800" b="1" dirty="0" smtClean="0"/>
                <a:t> </a:t>
              </a:r>
              <a:r>
                <a:rPr lang="en-US" sz="2800" b="1" dirty="0" err="1" smtClean="0"/>
                <a:t>năm</a:t>
              </a:r>
              <a:r>
                <a:rPr lang="en-US" sz="2800" b="1" dirty="0" smtClean="0"/>
                <a:t> 1976</a:t>
              </a: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48490"/>
              <a:ext cx="3810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9" name="Group 8"/>
          <p:cNvGrpSpPr/>
          <p:nvPr/>
        </p:nvGrpSpPr>
        <p:grpSpPr>
          <a:xfrm>
            <a:off x="1447800" y="3733800"/>
            <a:ext cx="5935133" cy="2057400"/>
            <a:chOff x="1447800" y="3733800"/>
            <a:chExt cx="5935133" cy="20574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733800"/>
              <a:ext cx="2878282"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733800"/>
              <a:ext cx="2963333"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0" name="TextBox 9"/>
          <p:cNvSpPr txBox="1"/>
          <p:nvPr/>
        </p:nvSpPr>
        <p:spPr>
          <a:xfrm>
            <a:off x="2286000" y="5877580"/>
            <a:ext cx="3962400" cy="523220"/>
          </a:xfrm>
          <a:prstGeom prst="rect">
            <a:avLst/>
          </a:prstGeom>
          <a:noFill/>
        </p:spPr>
        <p:txBody>
          <a:bodyPr wrap="square" rtlCol="0">
            <a:spAutoFit/>
          </a:bodyPr>
          <a:lstStyle/>
          <a:p>
            <a:pPr algn="ctr"/>
            <a:r>
              <a:rPr lang="en-US" sz="2800" b="1" dirty="0" smtClean="0">
                <a:solidFill>
                  <a:srgbClr val="C00000"/>
                </a:solidFill>
              </a:rPr>
              <a:t>80 </a:t>
            </a:r>
            <a:r>
              <a:rPr lang="en-US" sz="2800" b="1" dirty="0" err="1" smtClean="0">
                <a:solidFill>
                  <a:srgbClr val="C00000"/>
                </a:solidFill>
              </a:rPr>
              <a:t>năm</a:t>
            </a:r>
            <a:r>
              <a:rPr lang="en-US" sz="2800" b="1" dirty="0" smtClean="0">
                <a:solidFill>
                  <a:srgbClr val="C00000"/>
                </a:solidFill>
              </a:rPr>
              <a:t> </a:t>
            </a:r>
            <a:r>
              <a:rPr lang="en-US" sz="2800" b="1" dirty="0" err="1" smtClean="0">
                <a:solidFill>
                  <a:srgbClr val="C00000"/>
                </a:solidFill>
              </a:rPr>
              <a:t>giời</a:t>
            </a:r>
            <a:r>
              <a:rPr lang="en-US" sz="2800" b="1" dirty="0" smtClean="0">
                <a:solidFill>
                  <a:srgbClr val="C00000"/>
                </a:solidFill>
              </a:rPr>
              <a:t> </a:t>
            </a:r>
            <a:r>
              <a:rPr lang="en-US" sz="2800" b="1" dirty="0" err="1" smtClean="0">
                <a:solidFill>
                  <a:srgbClr val="C00000"/>
                </a:solidFill>
              </a:rPr>
              <a:t>nô</a:t>
            </a:r>
            <a:r>
              <a:rPr lang="en-US" sz="2800" b="1" dirty="0" smtClean="0">
                <a:solidFill>
                  <a:srgbClr val="C00000"/>
                </a:solidFill>
              </a:rPr>
              <a:t> </a:t>
            </a:r>
            <a:r>
              <a:rPr lang="en-US" sz="2800" b="1" dirty="0" err="1" smtClean="0">
                <a:solidFill>
                  <a:srgbClr val="C00000"/>
                </a:solidFill>
              </a:rPr>
              <a:t>lệ</a:t>
            </a:r>
            <a:endParaRPr lang="en-US" sz="2800" b="1" dirty="0" smtClean="0">
              <a:solidFill>
                <a:srgbClr val="C00000"/>
              </a:solidFill>
            </a:endParaRPr>
          </a:p>
        </p:txBody>
      </p:sp>
    </p:spTree>
    <p:extLst>
      <p:ext uri="{BB962C8B-B14F-4D97-AF65-F5344CB8AC3E}">
        <p14:creationId xmlns:p14="http://schemas.microsoft.com/office/powerpoint/2010/main" val="16496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1516</Words>
  <Application>Microsoft Office PowerPoint</Application>
  <PresentationFormat>On-screen Show (4:3)</PresentationFormat>
  <Paragraphs>92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Namkk</dc:creator>
  <cp:lastModifiedBy>LAPTOP68</cp:lastModifiedBy>
  <cp:revision>63</cp:revision>
  <dcterms:created xsi:type="dcterms:W3CDTF">2015-09-06T10:26:50Z</dcterms:created>
  <dcterms:modified xsi:type="dcterms:W3CDTF">2023-09-09T05:05:37Z</dcterms:modified>
</cp:coreProperties>
</file>